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 id="214748369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y="9753600" cx="13004800"/>
  <p:notesSz cx="6858000" cy="9144000"/>
  <p:embeddedFontLst>
    <p:embeddedFont>
      <p:font typeface="M PLUS 1p"/>
      <p:regular r:id="rId80"/>
      <p:bold r:id="rId81"/>
    </p:embeddedFont>
    <p:embeddedFont>
      <p:font typeface="Helvetica Neue"/>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07390D-0284-4C67-985E-F35F9BCC2018}">
  <a:tblStyle styleId="{B507390D-0284-4C67-985E-F35F9BCC2018}" styleName="Table_0">
    <a:wholeTbl>
      <a:tcTxStyle b="off" i="off">
        <a:font>
          <a:latin typeface="ヒラギノ角ゴ ProN W3"/>
          <a:ea typeface="ヒラギノ角ゴ ProN W3"/>
          <a:cs typeface="ヒラギノ角ゴ ProN W3"/>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a:band1H>
    <a:band2H>
      <a:tcTxStyle/>
      <a:tcStyle>
        <a:fill>
          <a:solidFill>
            <a:srgbClr val="E3E5E8"/>
          </a:solidFill>
        </a:fill>
      </a:tcStyle>
    </a:band2H>
    <a:band1V>
      <a:tcTxStyle/>
    </a:band1V>
    <a:band2V>
      <a:tcTxStyle/>
    </a:band2V>
    <a:lastCol>
      <a:tcTxStyle/>
    </a:lastCol>
    <a:firstCol>
      <a:tcTxStyle b="on" i="off">
        <a:font>
          <a:latin typeface="ヒラギノ角ゴ ProN W6"/>
          <a:ea typeface="ヒラギノ角ゴ ProN W6"/>
          <a:cs typeface="ヒラギノ角ゴ ProN W6"/>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a:seCell>
    <a:swCell>
      <a:tcTxStyle/>
    </a:swCell>
    <a:firstRow>
      <a:tcTxStyle b="on" i="off">
        <a:font>
          <a:latin typeface="ヒラギノ角ゴ ProN W6"/>
          <a:ea typeface="ヒラギノ角ゴ ProN W6"/>
          <a:cs typeface="ヒラギノ角ゴ ProN W6"/>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 styleId="{81D4176A-3A42-46D3-B661-CA585CB0CAAB}"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E7D2DA2-0535-4735-9D48-58B9CF406143}" styleName="Table_2">
    <a:wholeTbl>
      <a:tcTxStyle b="off" i="off">
        <a:font>
          <a:latin typeface="ヒラギノ角ゴ ProN W3"/>
          <a:ea typeface="ヒラギノ角ゴ ProN W3"/>
          <a:cs typeface="ヒラギノ角ゴ ProN W3"/>
        </a:font>
        <a:srgbClr val="000000"/>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12700">
              <a:solidFill>
                <a:srgbClr val="000000"/>
              </a:solidFill>
              <a:prstDash val="dashDot"/>
              <a:round/>
              <a:headEnd len="sm" w="sm" type="none"/>
              <a:tailEnd len="sm" w="sm" type="none"/>
            </a:ln>
          </a:top>
          <a:bottom>
            <a:ln cap="flat" cmpd="sng" w="12700">
              <a:solidFill>
                <a:srgbClr val="000000"/>
              </a:solidFill>
              <a:prstDash val="dashDot"/>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wholeTbl>
    <a:band1H>
      <a:tcTxStyle/>
    </a:band1H>
    <a:band2H>
      <a:tcTxStyle b="off" i="off"/>
      <a:tcStyle>
        <a:fill>
          <a:solidFill>
            <a:srgbClr val="EDEEEE"/>
          </a:solidFill>
        </a:fill>
      </a:tcStyle>
    </a:band2H>
    <a:band1V>
      <a:tcTxStyle/>
    </a:band1V>
    <a:band2V>
      <a:tcTxStyle/>
    </a:band2V>
    <a:lastCol>
      <a:tcTxStyle/>
    </a:lastCol>
    <a:firstCol>
      <a:tcTxStyle b="on" i="off">
        <a:font>
          <a:latin typeface="ヒラギノ角ゴ ProN W6"/>
          <a:ea typeface="ヒラギノ角ゴ ProN W6"/>
          <a:cs typeface="ヒラギノ角ゴ ProN W6"/>
        </a:font>
        <a:srgbClr val="000000"/>
      </a:tcTxStyle>
      <a:tcStyle>
        <a:tcBdr>
          <a:left>
            <a:ln cap="flat" cmpd="sng" w="9525">
              <a:solidFill>
                <a:srgbClr val="000000">
                  <a:alpha val="0"/>
                </a:srgbClr>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dashDot"/>
              <a:round/>
              <a:headEnd len="sm" w="sm" type="none"/>
              <a:tailEnd len="sm" w="sm" type="none"/>
            </a:ln>
          </a:top>
          <a:bottom>
            <a:ln cap="flat" cmpd="sng" w="12700">
              <a:solidFill>
                <a:srgbClr val="000000"/>
              </a:solidFill>
              <a:prstDash val="dashDot"/>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firstCol>
    <a:lastRow>
      <a:tcTxStyle b="on" i="off">
        <a:font>
          <a:latin typeface="ヒラギノ角ゴ ProN W6"/>
          <a:ea typeface="ヒラギノ角ゴ ProN W6"/>
          <a:cs typeface="ヒラギノ角ゴ ProN W6"/>
        </a:font>
        <a:srgbClr val="000000"/>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12700">
              <a:solidFill>
                <a:srgbClr val="000000"/>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ヒラギノ角ゴ ProN W6"/>
          <a:ea typeface="ヒラギノ角ゴ ProN W6"/>
          <a:cs typeface="ヒラギノ角ゴ ProN W6"/>
        </a:font>
        <a:srgbClr val="000000"/>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firstRow>
    <a:neCell>
      <a:tcTxStyle/>
    </a:neCell>
    <a:nwCell>
      <a:tcTxStyle/>
    </a:nwCell>
  </a:tblStyle>
  <a:tblStyle styleId="{5C15613E-CEE3-499B-8B97-B0BAAFD86469}" styleName="Table_3">
    <a:wholeTbl>
      <a:tcTxStyle b="off" i="off">
        <a:font>
          <a:latin typeface="ヒラギノ角ゴ ProN W3"/>
          <a:ea typeface="ヒラギノ角ゴ ProN W3"/>
          <a:cs typeface="ヒラギノ角ゴ ProN W3"/>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ヒラギノ角ゴ ProN W6"/>
          <a:ea typeface="ヒラギノ角ゴ ProN W6"/>
          <a:cs typeface="ヒラギノ角ゴ ProN W6"/>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a:seCell>
    <a:swCell>
      <a:tcTxStyle/>
    </a:swCell>
    <a:firstRow>
      <a:tcTxStyle b="on" i="off">
        <a:font>
          <a:latin typeface="ヒラギノ角ゴ ProN W6"/>
          <a:ea typeface="ヒラギノ角ゴ ProN W6"/>
          <a:cs typeface="ヒラギノ角ゴ ProN W6"/>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5.xml"/><Relationship Id="rId41" Type="http://schemas.openxmlformats.org/officeDocument/2006/relationships/slide" Target="slides/slide34.xml"/><Relationship Id="rId85" Type="http://schemas.openxmlformats.org/officeDocument/2006/relationships/font" Target="fonts/HelveticaNeue-bold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MPLUS1p-regular.fntdata"/><Relationship Id="rId82" Type="http://schemas.openxmlformats.org/officeDocument/2006/relationships/font" Target="fonts/HelveticaNeue-regular.fntdata"/><Relationship Id="rId81" Type="http://schemas.openxmlformats.org/officeDocument/2006/relationships/font" Target="fonts/MPLUS1p-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1pPr>
            <a:lvl2pPr indent="-228600" lvl="1" marL="9144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2pPr>
            <a:lvl3pPr indent="-228600" lvl="2" marL="13716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3pPr>
            <a:lvl4pPr indent="-228600" lvl="3" marL="18288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4pPr>
            <a:lvl5pPr indent="-228600" lvl="4" marL="22860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5pPr>
            <a:lvl6pPr indent="-228600" lvl="5" marL="27432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6pPr>
            <a:lvl7pPr indent="-228600" lvl="6" marL="32004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7pPr>
            <a:lvl8pPr indent="-228600" lvl="7" marL="36576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8pPr>
            <a:lvl9pPr indent="-228600" lvl="8" marL="41148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292" name="Google Shape;2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a7ccb5585_0_6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11a7ccb5585_0_6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a7ccb5585_0_6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11a7ccb5585_0_6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e592c25c5_0_1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11e592c25c5_0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2279f0b058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392" name="Google Shape;392;g12279f0b058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279f0b058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2279f0b058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279f0b058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279f0b058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279f0b058_0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2279f0b058_0_1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279f0b058_0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279f0b058_0_1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279f0b058_0_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2279f0b058_0_1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279f0b058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2279f0b058_0_1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299" name="Google Shape;29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279f0b058_0_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2279f0b058_0_2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8198d3cfe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8198d3cfe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8198d3cfe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8198d3cfe_0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28198d3cfe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28198d3cfe_0_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28198d3cfe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28198d3cfe_0_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a Pear Deck Text Slide </a:t>
            </a:r>
            <a:endParaRPr/>
          </a:p>
          <a:p>
            <a:pPr indent="0" lvl="0" marL="0" rtl="0" algn="l">
              <a:spcBef>
                <a:spcPts val="0"/>
              </a:spcBef>
              <a:spcAft>
                <a:spcPts val="0"/>
              </a:spcAft>
              <a:buNone/>
            </a:pPr>
            <a:r>
              <a:rPr lang="en-US"/>
              <a:t>🍐 To edit the type of question, go back to the "Ask Students a Question" in the Pear Deck sidebar.</a:t>
            </a:r>
            <a:endParaRPr/>
          </a:p>
          <a:p>
            <a:pPr indent="0" lvl="0" marL="0" rtl="0" algn="l">
              <a:spcBef>
                <a:spcPts val="0"/>
              </a:spcBef>
              <a:spcAft>
                <a:spcPts val="0"/>
              </a:spcAft>
              <a:buNone/>
            </a:pPr>
            <a:r>
              <a:rPr lang="en-US"/>
              <a:t>10秒</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279f0b058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2" name="Google Shape;512;g12279f0b058_0_2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279f0b05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519" name="Google Shape;519;g12279f0b05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279f0b058_0_3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5" name="Google Shape;525;g12279f0b058_0_3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a68600326_0_31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532" name="Google Shape;532;g11a68600326_0_3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279f0b058_0_3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8" name="Google Shape;538;g12279f0b058_0_38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2279f0b058_0_5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5" name="Google Shape;545;g12279f0b058_0_5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554" name="Google Shape;55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a7ccb5585_0_10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0" name="Google Shape;560;g11a7ccb5585_0_10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2279f0b058_0_6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8" name="Google Shape;568;g12279f0b058_0_6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461a85c1e_0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6" name="Google Shape;576;g12461a85c1e_0_1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28198d3cfe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7" name="Google Shape;587;g128198d3cfe_0_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28198d3cfe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4" name="Google Shape;594;g128198d3cfe_0_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25bf0b7dad_0_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601" name="Google Shape;601;g125bf0b7dad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2279f0b058_0_7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7" name="Google Shape;607;g12279f0b058_0_7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8daac3bd1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6" name="Google Shape;616;g128daac3bd1_2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68600326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11a6860032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2279f0b058_0_7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5" name="Google Shape;625;g12279f0b058_0_7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279f0b058_0_7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4" name="Google Shape;634;g12279f0b058_0_7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2279f0b058_0_9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2279f0b058_0_9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5bf0b7dad_0_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652" name="Google Shape;652;g125bf0b7dad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5bf0b7dad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8" name="Google Shape;658;g125bf0b7dad_0_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28198d3cfe_0_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667" name="Google Shape;667;g128198d3cfe_0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28198d3cfe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3" name="Google Shape;673;g128198d3cfe_0_1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8daac3bd1_5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8daac3bd1_5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28daacabd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0" name="Google Shape;690;g128daacabd1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2279f0b058_0_10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1" name="Google Shape;701;g12279f0b058_0_10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a7ccb5585_0_3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11a7ccb5585_0_3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28198d3cfe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8" name="Google Shape;708;g128198d3cfe_0_1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28198d3cfe_0_1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715" name="Google Shape;715;g128198d3cfe_0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2279f0b058_0_10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1" name="Google Shape;721;g12279f0b058_0_10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2279f0b058_0_10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9" name="Google Shape;729;g12279f0b058_0_10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2279f0b058_0_10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6" name="Google Shape;736;g12279f0b058_0_10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2279f0b058_0_9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2279f0b058_0_9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23598c020c_0_2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753" name="Google Shape;753;g123598c020c_0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1a68600326_0_36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11a68600326_0_36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28198d3cfe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6" name="Google Shape;766;g128198d3cfe_0_1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2279f0b058_0_10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775" name="Google Shape;775;g12279f0b058_0_10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a7ccb5585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1a7ccb5585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2279f0b058_0_1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1" name="Google Shape;781;g12279f0b058_0_11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279f0b058_0_1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8" name="Google Shape;788;g12279f0b058_0_11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28daac3bd1_2_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795" name="Google Shape;795;g128daac3bd1_2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2737a21602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g12737a2160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28daac3bd1_2_1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g128daac3bd1_2_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28daac3bd1_2_1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g128daac3bd1_2_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28daac3bd1_2_1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g128daac3bd1_2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28daac3bd1_2_1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g128daac3bd1_2_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28daac3bd1_2_1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a:p>
        </p:txBody>
      </p:sp>
      <p:sp>
        <p:nvSpPr>
          <p:cNvPr id="845" name="Google Shape;845;g128daac3bd1_2_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28daac3bd1_2_1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a:p>
        </p:txBody>
      </p:sp>
      <p:sp>
        <p:nvSpPr>
          <p:cNvPr id="852" name="Google Shape;852;g128daac3bd1_2_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334" name="Google Shape;33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28ea59680e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g128ea59680e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28ea59680e_1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g128ea59680e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28daac3bd1_2_2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g128daac3bd1_2_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e592c25c5_0_5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 name="Google Shape;340;g11e592c25c5_0_5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a7ccb5585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11a7ccb558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amp; サブタイトル" showMasterSp="0" type="tx">
  <p:cSld name="TITLE_AND_BODY">
    <p:spTree>
      <p:nvGrpSpPr>
        <p:cNvPr id="13" name="Shape 13"/>
        <p:cNvGrpSpPr/>
        <p:nvPr/>
      </p:nvGrpSpPr>
      <p:grpSpPr>
        <a:xfrm>
          <a:off x="0" y="0"/>
          <a:ext cx="0" cy="0"/>
          <a:chOff x="0" y="0"/>
          <a:chExt cx="0" cy="0"/>
        </a:xfrm>
      </p:grpSpPr>
      <p:pic>
        <p:nvPicPr>
          <p:cNvPr descr="fujisakura.jpg" id="14" name="Google Shape;14;p2"/>
          <p:cNvPicPr preferRelativeResize="0"/>
          <p:nvPr/>
        </p:nvPicPr>
        <p:blipFill rotWithShape="1">
          <a:blip r:embed="rId2">
            <a:alphaModFix/>
          </a:blip>
          <a:srcRect b="0" l="0" r="0" t="0"/>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098"/>
            </a:srgbClr>
          </a:solidFill>
          <a:ln>
            <a:noFill/>
          </a:ln>
          <a:effectLst>
            <a:outerShdw blurRad="152400" rotWithShape="0" dir="5400000" dist="150446">
              <a:srgbClr val="000000">
                <a:alpha val="5803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 name="Google Shape;16;p2"/>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7" name="Google Shape;17;p2"/>
          <p:cNvSpPr txBox="1"/>
          <p:nvPr>
            <p:ph idx="1" type="body"/>
          </p:nvPr>
        </p:nvSpPr>
        <p:spPr>
          <a:xfrm>
            <a:off x="1270000" y="7260956"/>
            <a:ext cx="10464900" cy="1881900"/>
          </a:xfrm>
          <a:prstGeom prst="rect">
            <a:avLst/>
          </a:prstGeom>
          <a:solidFill>
            <a:srgbClr val="FFFFFF">
              <a:alpha val="85098"/>
            </a:srgbClr>
          </a:solidFill>
          <a:ln>
            <a:noFill/>
          </a:ln>
        </p:spPr>
        <p:txBody>
          <a:bodyPr anchorCtr="0" anchor="ctr" bIns="254000" lIns="254000" spcFirstLastPara="1" rIns="254000" wrap="square" tIns="254000">
            <a:noAutofit/>
          </a:bodyPr>
          <a:lstStyle>
            <a:lvl1pPr indent="-228600" lvl="0" marL="457200" algn="ctr">
              <a:lnSpc>
                <a:spcPct val="100000"/>
              </a:lnSpc>
              <a:spcBef>
                <a:spcPts val="0"/>
              </a:spcBef>
              <a:spcAft>
                <a:spcPts val="0"/>
              </a:spcAft>
              <a:buClr>
                <a:srgbClr val="000000"/>
              </a:buClr>
              <a:buSzPts val="3200"/>
              <a:buNone/>
              <a:defRPr sz="3200"/>
            </a:lvl1pPr>
            <a:lvl2pPr indent="-228600" lvl="1" marL="914400" algn="ctr">
              <a:lnSpc>
                <a:spcPct val="100000"/>
              </a:lnSpc>
              <a:spcBef>
                <a:spcPts val="0"/>
              </a:spcBef>
              <a:spcAft>
                <a:spcPts val="0"/>
              </a:spcAft>
              <a:buClr>
                <a:srgbClr val="000000"/>
              </a:buClr>
              <a:buSzPts val="3200"/>
              <a:buNone/>
              <a:defRPr sz="3200"/>
            </a:lvl2pPr>
            <a:lvl3pPr indent="-228600" lvl="2" marL="1371600" algn="ctr">
              <a:lnSpc>
                <a:spcPct val="100000"/>
              </a:lnSpc>
              <a:spcBef>
                <a:spcPts val="0"/>
              </a:spcBef>
              <a:spcAft>
                <a:spcPts val="0"/>
              </a:spcAft>
              <a:buClr>
                <a:srgbClr val="000000"/>
              </a:buClr>
              <a:buSzPts val="3200"/>
              <a:buNone/>
              <a:defRPr sz="3200"/>
            </a:lvl3pPr>
            <a:lvl4pPr indent="-228600" lvl="3" marL="1828800" algn="ctr">
              <a:lnSpc>
                <a:spcPct val="100000"/>
              </a:lnSpc>
              <a:spcBef>
                <a:spcPts val="0"/>
              </a:spcBef>
              <a:spcAft>
                <a:spcPts val="0"/>
              </a:spcAft>
              <a:buClr>
                <a:srgbClr val="000000"/>
              </a:buClr>
              <a:buSzPts val="3200"/>
              <a:buNone/>
              <a:defRPr sz="3200"/>
            </a:lvl4pPr>
            <a:lvl5pPr indent="-228600" lvl="4" marL="2286000" algn="ctr">
              <a:lnSpc>
                <a:spcPct val="100000"/>
              </a:lnSpc>
              <a:spcBef>
                <a:spcPts val="0"/>
              </a:spcBef>
              <a:spcAft>
                <a:spcPts val="0"/>
              </a:spcAft>
              <a:buClr>
                <a:srgbClr val="000000"/>
              </a:buClr>
              <a:buSzPts val="3200"/>
              <a:buNone/>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8" name="Google Shape;18;p2"/>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写真のみ" showMasterSp="0">
  <p:cSld name="背景写真のみ">
    <p:bg>
      <p:bgPr>
        <a:blipFill rotWithShape="1">
          <a:blip r:embed="rId2">
            <a:alphaModFix/>
          </a:blip>
          <a:tile algn="tl" flip="none" tx="0" sx="99996" ty="0" sy="99996"/>
        </a:blipFill>
      </p:bgPr>
    </p:bg>
    <p:spTree>
      <p:nvGrpSpPr>
        <p:cNvPr id="66" name="Shape 66"/>
        <p:cNvGrpSpPr/>
        <p:nvPr/>
      </p:nvGrpSpPr>
      <p:grpSpPr>
        <a:xfrm>
          <a:off x="0" y="0"/>
          <a:ext cx="0" cy="0"/>
          <a:chOff x="0" y="0"/>
          <a:chExt cx="0" cy="0"/>
        </a:xfrm>
      </p:grpSpPr>
      <p:sp>
        <p:nvSpPr>
          <p:cNvPr id="67" name="Google Shape;67;p1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縦長）" showMasterSp="0">
  <p:cSld name="画像（縦長）">
    <p:bg>
      <p:bgPr>
        <a:blipFill rotWithShape="1">
          <a:blip r:embed="rId2">
            <a:alphaModFix/>
          </a:blip>
          <a:tile algn="tl" flip="none" tx="0" sx="99997" ty="0" sy="99997"/>
        </a:blipFill>
      </p:bgPr>
    </p:bg>
    <p:spTree>
      <p:nvGrpSpPr>
        <p:cNvPr id="68"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0" name="Google Shape;70;p12"/>
          <p:cNvSpPr/>
          <p:nvPr>
            <p:ph idx="2" type="pic"/>
          </p:nvPr>
        </p:nvSpPr>
        <p:spPr>
          <a:xfrm>
            <a:off x="3172417" y="635000"/>
            <a:ext cx="12357000" cy="8238000"/>
          </a:xfrm>
          <a:prstGeom prst="rect">
            <a:avLst/>
          </a:prstGeom>
          <a:noFill/>
          <a:ln>
            <a:noFill/>
          </a:ln>
          <a:effectLst>
            <a:outerShdw blurRad="127000" rotWithShape="0" dir="5400000" dist="114245">
              <a:srgbClr val="000000">
                <a:alpha val="49800"/>
              </a:srgbClr>
            </a:outerShdw>
          </a:effectLst>
        </p:spPr>
        <p:txBody>
          <a:bodyPr anchorCtr="0" anchor="t" bIns="45700" lIns="91425" spcFirstLastPara="1" rIns="91425" wrap="square" tIns="45700">
            <a:noAutofit/>
          </a:bodyPr>
          <a:lstStyle>
            <a:lvl1pPr lvl="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1pPr>
            <a:lvl2pPr lvl="1"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2pPr>
            <a:lvl3pPr lvl="2"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3pPr>
            <a:lvl4pPr lvl="3"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4pPr>
            <a:lvl5pPr lvl="4"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5pPr>
            <a:lvl6pPr lvl="5"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6pPr>
            <a:lvl7pPr lvl="6"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7pPr>
            <a:lvl8pPr lvl="7"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8pPr>
            <a:lvl9pPr lvl="8"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9pPr>
          </a:lstStyle>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rotWithShape="0" dir="5400000" dist="114245">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 name="Google Shape;72;p12"/>
          <p:cNvSpPr txBox="1"/>
          <p:nvPr>
            <p:ph type="title"/>
          </p:nvPr>
        </p:nvSpPr>
        <p:spPr>
          <a:xfrm>
            <a:off x="729335" y="903529"/>
            <a:ext cx="6028200" cy="2415600"/>
          </a:xfrm>
          <a:prstGeom prst="rect">
            <a:avLst/>
          </a:prstGeom>
          <a:noFill/>
          <a:ln>
            <a:noFill/>
          </a:ln>
        </p:spPr>
        <p:txBody>
          <a:bodyPr anchorCtr="0" anchor="b" bIns="50800" lIns="50800" spcFirstLastPara="1" rIns="50800" wrap="square" tIns="50800">
            <a:noAutofit/>
          </a:bodyPr>
          <a:lstStyle>
            <a:lvl1pPr lvl="0" rtl="0" algn="ctr">
              <a:lnSpc>
                <a:spcPct val="60000"/>
              </a:lnSpc>
              <a:spcBef>
                <a:spcPts val="0"/>
              </a:spcBef>
              <a:spcAft>
                <a:spcPts val="0"/>
              </a:spcAft>
              <a:buClr>
                <a:srgbClr val="DF1F00"/>
              </a:buClr>
              <a:buSzPts val="4800"/>
              <a:buFont typeface="Arial"/>
              <a:buNone/>
              <a:defRPr sz="4800">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73" name="Google Shape;73;p12"/>
          <p:cNvSpPr txBox="1"/>
          <p:nvPr>
            <p:ph idx="1" type="body"/>
          </p:nvPr>
        </p:nvSpPr>
        <p:spPr>
          <a:xfrm>
            <a:off x="952500" y="4119320"/>
            <a:ext cx="5334000" cy="44286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228600" lvl="5" marL="2743200" rtl="0" algn="l">
              <a:lnSpc>
                <a:spcPct val="100000"/>
              </a:lnSpc>
              <a:spcBef>
                <a:spcPts val="2400"/>
              </a:spcBef>
              <a:spcAft>
                <a:spcPts val="0"/>
              </a:spcAft>
              <a:buClr>
                <a:srgbClr val="000000"/>
              </a:buClr>
              <a:buSzPts val="1350"/>
              <a:buNone/>
              <a:defRPr/>
            </a:lvl6pPr>
            <a:lvl7pPr indent="-228600" lvl="6" marL="3200400" rtl="0" algn="l">
              <a:lnSpc>
                <a:spcPct val="100000"/>
              </a:lnSpc>
              <a:spcBef>
                <a:spcPts val="2400"/>
              </a:spcBef>
              <a:spcAft>
                <a:spcPts val="0"/>
              </a:spcAft>
              <a:buClr>
                <a:srgbClr val="000000"/>
              </a:buClr>
              <a:buSzPts val="1350"/>
              <a:buNone/>
              <a:defRPr/>
            </a:lvl7pPr>
            <a:lvl8pPr indent="-228600" lvl="7" marL="3657600" rtl="0" algn="l">
              <a:lnSpc>
                <a:spcPct val="100000"/>
              </a:lnSpc>
              <a:spcBef>
                <a:spcPts val="2400"/>
              </a:spcBef>
              <a:spcAft>
                <a:spcPts val="0"/>
              </a:spcAft>
              <a:buClr>
                <a:srgbClr val="000000"/>
              </a:buClr>
              <a:buSzPts val="1350"/>
              <a:buNone/>
              <a:defRPr/>
            </a:lvl8pPr>
            <a:lvl9pPr indent="-228600" lvl="8" marL="4114800" rtl="0" algn="l">
              <a:lnSpc>
                <a:spcPct val="100000"/>
              </a:lnSpc>
              <a:spcBef>
                <a:spcPts val="2400"/>
              </a:spcBef>
              <a:spcAft>
                <a:spcPts val="0"/>
              </a:spcAft>
              <a:buClr>
                <a:srgbClr val="000000"/>
              </a:buClr>
              <a:buSzPts val="1350"/>
              <a:buNone/>
              <a:defRPr/>
            </a:lvl9pPr>
          </a:lstStyle>
          <a:p/>
        </p:txBody>
      </p:sp>
      <p:sp>
        <p:nvSpPr>
          <p:cNvPr id="74" name="Google Shape;74;p1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FFFFFF"/>
              </a:buClr>
              <a:buSzPts val="2000"/>
              <a:buFont typeface="Arial"/>
              <a:buNone/>
              <a:defRPr sz="2000">
                <a:solidFill>
                  <a:srgbClr val="FFFFFF"/>
                </a:solidFill>
              </a:defRPr>
            </a:lvl1pPr>
            <a:lvl2pPr indent="0" lvl="1" marL="0" rtl="0" algn="ctr">
              <a:lnSpc>
                <a:spcPct val="100000"/>
              </a:lnSpc>
              <a:spcBef>
                <a:spcPts val="0"/>
              </a:spcBef>
              <a:spcAft>
                <a:spcPts val="0"/>
              </a:spcAft>
              <a:buClr>
                <a:srgbClr val="FFFFFF"/>
              </a:buClr>
              <a:buSzPts val="2000"/>
              <a:buFont typeface="Arial"/>
              <a:buNone/>
              <a:defRPr sz="2000">
                <a:solidFill>
                  <a:srgbClr val="FFFFFF"/>
                </a:solidFill>
              </a:defRPr>
            </a:lvl2pPr>
            <a:lvl3pPr indent="0" lvl="2" marL="0" rtl="0" algn="ctr">
              <a:lnSpc>
                <a:spcPct val="100000"/>
              </a:lnSpc>
              <a:spcBef>
                <a:spcPts val="0"/>
              </a:spcBef>
              <a:spcAft>
                <a:spcPts val="0"/>
              </a:spcAft>
              <a:buClr>
                <a:srgbClr val="FFFFFF"/>
              </a:buClr>
              <a:buSzPts val="2000"/>
              <a:buFont typeface="Arial"/>
              <a:buNone/>
              <a:defRPr sz="2000">
                <a:solidFill>
                  <a:srgbClr val="FFFFFF"/>
                </a:solidFill>
              </a:defRPr>
            </a:lvl3pPr>
            <a:lvl4pPr indent="0" lvl="3" marL="0" rtl="0" algn="ctr">
              <a:lnSpc>
                <a:spcPct val="100000"/>
              </a:lnSpc>
              <a:spcBef>
                <a:spcPts val="0"/>
              </a:spcBef>
              <a:spcAft>
                <a:spcPts val="0"/>
              </a:spcAft>
              <a:buClr>
                <a:srgbClr val="FFFFFF"/>
              </a:buClr>
              <a:buSzPts val="2000"/>
              <a:buFont typeface="Arial"/>
              <a:buNone/>
              <a:defRPr sz="2000">
                <a:solidFill>
                  <a:srgbClr val="FFFFFF"/>
                </a:solidFill>
              </a:defRPr>
            </a:lvl4pPr>
            <a:lvl5pPr indent="0" lvl="4" marL="0" rtl="0" algn="ctr">
              <a:lnSpc>
                <a:spcPct val="100000"/>
              </a:lnSpc>
              <a:spcBef>
                <a:spcPts val="0"/>
              </a:spcBef>
              <a:spcAft>
                <a:spcPts val="0"/>
              </a:spcAft>
              <a:buClr>
                <a:srgbClr val="FFFFFF"/>
              </a:buClr>
              <a:buSzPts val="2000"/>
              <a:buFont typeface="Arial"/>
              <a:buNone/>
              <a:defRPr sz="2000">
                <a:solidFill>
                  <a:srgbClr val="FFFFFF"/>
                </a:solidFill>
              </a:defRPr>
            </a:lvl5pPr>
            <a:lvl6pPr indent="0" lvl="5" marL="0" rtl="0" algn="ctr">
              <a:lnSpc>
                <a:spcPct val="100000"/>
              </a:lnSpc>
              <a:spcBef>
                <a:spcPts val="0"/>
              </a:spcBef>
              <a:spcAft>
                <a:spcPts val="0"/>
              </a:spcAft>
              <a:buClr>
                <a:srgbClr val="FFFFFF"/>
              </a:buClr>
              <a:buSzPts val="2000"/>
              <a:buFont typeface="Arial"/>
              <a:buNone/>
              <a:defRPr sz="2000">
                <a:solidFill>
                  <a:srgbClr val="FFFFFF"/>
                </a:solidFill>
              </a:defRPr>
            </a:lvl6pPr>
            <a:lvl7pPr indent="0" lvl="6" marL="0" rtl="0" algn="ctr">
              <a:lnSpc>
                <a:spcPct val="100000"/>
              </a:lnSpc>
              <a:spcBef>
                <a:spcPts val="0"/>
              </a:spcBef>
              <a:spcAft>
                <a:spcPts val="0"/>
              </a:spcAft>
              <a:buClr>
                <a:srgbClr val="FFFFFF"/>
              </a:buClr>
              <a:buSzPts val="2000"/>
              <a:buFont typeface="Arial"/>
              <a:buNone/>
              <a:defRPr sz="2000">
                <a:solidFill>
                  <a:srgbClr val="FFFFFF"/>
                </a:solidFill>
              </a:defRPr>
            </a:lvl7pPr>
            <a:lvl8pPr indent="0" lvl="7" marL="0" rtl="0" algn="ctr">
              <a:lnSpc>
                <a:spcPct val="100000"/>
              </a:lnSpc>
              <a:spcBef>
                <a:spcPts val="0"/>
              </a:spcBef>
              <a:spcAft>
                <a:spcPts val="0"/>
              </a:spcAft>
              <a:buClr>
                <a:srgbClr val="FFFFFF"/>
              </a:buClr>
              <a:buSzPts val="2000"/>
              <a:buFont typeface="Arial"/>
              <a:buNone/>
              <a:defRPr sz="2000">
                <a:solidFill>
                  <a:srgbClr val="FFFFFF"/>
                </a:solidFill>
              </a:defRPr>
            </a:lvl8pPr>
            <a:lvl9pPr indent="0" lvl="8" marL="0" rtl="0" algn="ctr">
              <a:lnSpc>
                <a:spcPct val="100000"/>
              </a:lnSpc>
              <a:spcBef>
                <a:spcPts val="0"/>
              </a:spcBef>
              <a:spcAft>
                <a:spcPts val="0"/>
              </a:spcAft>
              <a:buClr>
                <a:srgbClr val="FFFFFF"/>
              </a:buClr>
              <a:buSzPts val="2000"/>
              <a:buFont typeface="Arial"/>
              <a:buNone/>
              <a:defRPr sz="20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p:bg>
      <p:bgPr>
        <a:blipFill rotWithShape="1">
          <a:blip r:embed="rId2">
            <a:alphaModFix/>
          </a:blip>
          <a:tile algn="tl" flip="none" tx="0" sx="99996" ty="0" sy="99996"/>
        </a:blipFill>
      </p:bgPr>
    </p:bg>
    <p:spTree>
      <p:nvGrpSpPr>
        <p:cNvPr id="83" name="Shape 83"/>
        <p:cNvGrpSpPr/>
        <p:nvPr/>
      </p:nvGrpSpPr>
      <p:grpSpPr>
        <a:xfrm>
          <a:off x="0" y="0"/>
          <a:ext cx="0" cy="0"/>
          <a:chOff x="0" y="0"/>
          <a:chExt cx="0" cy="0"/>
        </a:xfrm>
      </p:grpSpPr>
      <p:sp>
        <p:nvSpPr>
          <p:cNvPr id="84" name="Google Shape;84;p14"/>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85" name="Google Shape;85;p14"/>
          <p:cNvSpPr/>
          <p:nvPr/>
        </p:nvSpPr>
        <p:spPr>
          <a:xfrm>
            <a:off x="-15627" y="1302593"/>
            <a:ext cx="13036200" cy="7148400"/>
          </a:xfrm>
          <a:prstGeom prst="rect">
            <a:avLst/>
          </a:prstGeom>
          <a:solidFill>
            <a:srgbClr val="FFFFFF">
              <a:alpha val="745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6" name="Google Shape;86;p14"/>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87" name="Google Shape;87;p14"/>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p:spTree>
      <p:nvGrpSpPr>
        <p:cNvPr id="88" name="Shape 88"/>
        <p:cNvGrpSpPr/>
        <p:nvPr/>
      </p:nvGrpSpPr>
      <p:grpSpPr>
        <a:xfrm>
          <a:off x="0" y="0"/>
          <a:ext cx="0" cy="0"/>
          <a:chOff x="0" y="0"/>
          <a:chExt cx="0" cy="0"/>
        </a:xfrm>
      </p:grpSpPr>
      <p:sp>
        <p:nvSpPr>
          <p:cNvPr id="89" name="Google Shape;89;p15"/>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90" name="Google Shape;90;p15"/>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800"/>
              <a:buNone/>
              <a:defRPr/>
            </a:lvl1pPr>
            <a:lvl2pPr indent="-381000" lvl="1" marL="914400" algn="l">
              <a:lnSpc>
                <a:spcPct val="100000"/>
              </a:lnSpc>
              <a:spcBef>
                <a:spcPts val="2400"/>
              </a:spcBef>
              <a:spcAft>
                <a:spcPts val="0"/>
              </a:spcAft>
              <a:buClr>
                <a:srgbClr val="000000"/>
              </a:buClr>
              <a:buSzPts val="240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91" name="Google Shape;91;p15"/>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92" name="Google Shape;92;p1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93" name="Google Shape;93;p15"/>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上）" showMasterSp="0">
  <p:cSld name="タイトル（上）">
    <p:spTree>
      <p:nvGrpSpPr>
        <p:cNvPr id="94" name="Shape 94"/>
        <p:cNvGrpSpPr/>
        <p:nvPr/>
      </p:nvGrpSpPr>
      <p:grpSpPr>
        <a:xfrm>
          <a:off x="0" y="0"/>
          <a:ext cx="0" cy="0"/>
          <a:chOff x="0" y="0"/>
          <a:chExt cx="0" cy="0"/>
        </a:xfrm>
      </p:grpSpPr>
      <p:sp>
        <p:nvSpPr>
          <p:cNvPr id="95" name="Google Shape;95;p16"/>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96" name="Google Shape;96;p16"/>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97" name="Google Shape;97;p1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16"/>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写真のみ" showMasterSp="0">
  <p:cSld name="背景写真のみ">
    <p:bg>
      <p:bgPr>
        <a:blipFill rotWithShape="1">
          <a:blip r:embed="rId2">
            <a:alphaModFix/>
          </a:blip>
          <a:tile algn="tl" flip="none" tx="0" sx="99996" ty="0" sy="99996"/>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amp; サブタイトル" showMasterSp="0" type="tx">
  <p:cSld name="TITLE_AND_BODY">
    <p:spTree>
      <p:nvGrpSpPr>
        <p:cNvPr id="101" name="Shape 101"/>
        <p:cNvGrpSpPr/>
        <p:nvPr/>
      </p:nvGrpSpPr>
      <p:grpSpPr>
        <a:xfrm>
          <a:off x="0" y="0"/>
          <a:ext cx="0" cy="0"/>
          <a:chOff x="0" y="0"/>
          <a:chExt cx="0" cy="0"/>
        </a:xfrm>
      </p:grpSpPr>
      <p:pic>
        <p:nvPicPr>
          <p:cNvPr descr="fujisakura.jpg" id="102" name="Google Shape;102;p18"/>
          <p:cNvPicPr preferRelativeResize="0"/>
          <p:nvPr/>
        </p:nvPicPr>
        <p:blipFill rotWithShape="1">
          <a:blip r:embed="rId2">
            <a:alphaModFix/>
          </a:blip>
          <a:srcRect b="0" l="0" r="0" t="0"/>
          <a:stretch/>
        </p:blipFill>
        <p:spPr>
          <a:xfrm>
            <a:off x="0" y="0"/>
            <a:ext cx="13004800" cy="9753600"/>
          </a:xfrm>
          <a:prstGeom prst="rect">
            <a:avLst/>
          </a:prstGeom>
          <a:noFill/>
          <a:ln>
            <a:noFill/>
          </a:ln>
        </p:spPr>
      </p:pic>
      <p:sp>
        <p:nvSpPr>
          <p:cNvPr id="103" name="Google Shape;103;p18"/>
          <p:cNvSpPr/>
          <p:nvPr/>
        </p:nvSpPr>
        <p:spPr>
          <a:xfrm>
            <a:off x="-2584" y="4192129"/>
            <a:ext cx="13010100" cy="2423700"/>
          </a:xfrm>
          <a:prstGeom prst="rect">
            <a:avLst/>
          </a:prstGeom>
          <a:solidFill>
            <a:srgbClr val="FFFFFF">
              <a:alpha val="85098"/>
            </a:srgbClr>
          </a:solidFill>
          <a:ln>
            <a:noFill/>
          </a:ln>
          <a:effectLst>
            <a:outerShdw blurRad="152400" rotWithShape="0" dir="5400000" dist="150446">
              <a:srgbClr val="000000">
                <a:alpha val="5803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4" name="Google Shape;104;p18"/>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05" name="Google Shape;105;p18"/>
          <p:cNvSpPr txBox="1"/>
          <p:nvPr>
            <p:ph idx="1" type="body"/>
          </p:nvPr>
        </p:nvSpPr>
        <p:spPr>
          <a:xfrm>
            <a:off x="1270000" y="7260956"/>
            <a:ext cx="10464900" cy="1881900"/>
          </a:xfrm>
          <a:prstGeom prst="rect">
            <a:avLst/>
          </a:prstGeom>
          <a:solidFill>
            <a:srgbClr val="FFFFFF">
              <a:alpha val="85098"/>
            </a:srgbClr>
          </a:solidFill>
          <a:ln>
            <a:noFill/>
          </a:ln>
        </p:spPr>
        <p:txBody>
          <a:bodyPr anchorCtr="0" anchor="ctr" bIns="254000" lIns="254000" spcFirstLastPara="1" rIns="254000" wrap="square" tIns="254000">
            <a:noAutofit/>
          </a:bodyPr>
          <a:lstStyle>
            <a:lvl1pPr indent="-228600" lvl="0" marL="457200" algn="ctr">
              <a:lnSpc>
                <a:spcPct val="100000"/>
              </a:lnSpc>
              <a:spcBef>
                <a:spcPts val="0"/>
              </a:spcBef>
              <a:spcAft>
                <a:spcPts val="0"/>
              </a:spcAft>
              <a:buClr>
                <a:srgbClr val="000000"/>
              </a:buClr>
              <a:buSzPts val="3200"/>
              <a:buNone/>
              <a:defRPr sz="3200"/>
            </a:lvl1pPr>
            <a:lvl2pPr indent="-228600" lvl="1" marL="914400" algn="ctr">
              <a:lnSpc>
                <a:spcPct val="100000"/>
              </a:lnSpc>
              <a:spcBef>
                <a:spcPts val="0"/>
              </a:spcBef>
              <a:spcAft>
                <a:spcPts val="0"/>
              </a:spcAft>
              <a:buClr>
                <a:srgbClr val="000000"/>
              </a:buClr>
              <a:buSzPts val="3200"/>
              <a:buNone/>
              <a:defRPr sz="3200"/>
            </a:lvl2pPr>
            <a:lvl3pPr indent="-228600" lvl="2" marL="1371600" algn="ctr">
              <a:lnSpc>
                <a:spcPct val="100000"/>
              </a:lnSpc>
              <a:spcBef>
                <a:spcPts val="0"/>
              </a:spcBef>
              <a:spcAft>
                <a:spcPts val="0"/>
              </a:spcAft>
              <a:buClr>
                <a:srgbClr val="000000"/>
              </a:buClr>
              <a:buSzPts val="3200"/>
              <a:buNone/>
              <a:defRPr sz="3200"/>
            </a:lvl3pPr>
            <a:lvl4pPr indent="-228600" lvl="3" marL="1828800" algn="ctr">
              <a:lnSpc>
                <a:spcPct val="100000"/>
              </a:lnSpc>
              <a:spcBef>
                <a:spcPts val="0"/>
              </a:spcBef>
              <a:spcAft>
                <a:spcPts val="0"/>
              </a:spcAft>
              <a:buClr>
                <a:srgbClr val="000000"/>
              </a:buClr>
              <a:buSzPts val="3200"/>
              <a:buNone/>
              <a:defRPr sz="3200"/>
            </a:lvl4pPr>
            <a:lvl5pPr indent="-228600" lvl="4" marL="2286000" algn="ctr">
              <a:lnSpc>
                <a:spcPct val="100000"/>
              </a:lnSpc>
              <a:spcBef>
                <a:spcPts val="0"/>
              </a:spcBef>
              <a:spcAft>
                <a:spcPts val="0"/>
              </a:spcAft>
              <a:buClr>
                <a:srgbClr val="000000"/>
              </a:buClr>
              <a:buSzPts val="3200"/>
              <a:buNone/>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06" name="Google Shape;106;p18"/>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2">
    <p:spTree>
      <p:nvGrpSpPr>
        <p:cNvPr id="107" name="Shape 107"/>
        <p:cNvGrpSpPr/>
        <p:nvPr/>
      </p:nvGrpSpPr>
      <p:grpSpPr>
        <a:xfrm>
          <a:off x="0" y="0"/>
          <a:ext cx="0" cy="0"/>
          <a:chOff x="0" y="0"/>
          <a:chExt cx="0" cy="0"/>
        </a:xfrm>
      </p:grpSpPr>
      <p:sp>
        <p:nvSpPr>
          <p:cNvPr id="108" name="Google Shape;108;p19"/>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09" name="Google Shape;109;p19"/>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200"/>
              <a:buNone/>
              <a:defRPr sz="3200"/>
            </a:lvl1pPr>
            <a:lvl2pPr indent="-391160" lvl="1" marL="914400" algn="l">
              <a:lnSpc>
                <a:spcPct val="100000"/>
              </a:lnSpc>
              <a:spcBef>
                <a:spcPts val="2400"/>
              </a:spcBef>
              <a:spcAft>
                <a:spcPts val="0"/>
              </a:spcAft>
              <a:buClr>
                <a:srgbClr val="000000"/>
              </a:buClr>
              <a:buSzPts val="256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10" name="Google Shape;110;p19"/>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11" name="Google Shape;111;p1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12" name="Google Shape;112;p19"/>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3">
    <p:bg>
      <p:bgPr>
        <a:blipFill rotWithShape="1">
          <a:blip r:embed="rId2">
            <a:alphaModFix/>
          </a:blip>
          <a:tile algn="tl" flip="none" tx="0" sx="99996" ty="0" sy="99996"/>
        </a:blipFill>
      </p:bgPr>
    </p:bg>
    <p:spTree>
      <p:nvGrpSpPr>
        <p:cNvPr id="113" name="Shape 113"/>
        <p:cNvGrpSpPr/>
        <p:nvPr/>
      </p:nvGrpSpPr>
      <p:grpSpPr>
        <a:xfrm>
          <a:off x="0" y="0"/>
          <a:ext cx="0" cy="0"/>
          <a:chOff x="0" y="0"/>
          <a:chExt cx="0" cy="0"/>
        </a:xfrm>
      </p:grpSpPr>
      <p:sp>
        <p:nvSpPr>
          <p:cNvPr id="114" name="Google Shape;114;p20"/>
          <p:cNvSpPr/>
          <p:nvPr/>
        </p:nvSpPr>
        <p:spPr>
          <a:xfrm>
            <a:off x="-15627" y="-1003"/>
            <a:ext cx="13036200" cy="9297000"/>
          </a:xfrm>
          <a:prstGeom prst="rect">
            <a:avLst/>
          </a:prstGeom>
          <a:solidFill>
            <a:srgbClr val="FFFFFF">
              <a:alpha val="9019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5" name="Google Shape;115;p20"/>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16" name="Google Shape;116;p20"/>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81000" lvl="0" marL="457200" algn="l">
              <a:lnSpc>
                <a:spcPct val="100000"/>
              </a:lnSpc>
              <a:spcBef>
                <a:spcPts val="2400"/>
              </a:spcBef>
              <a:spcAft>
                <a:spcPts val="0"/>
              </a:spcAft>
              <a:buClr>
                <a:srgbClr val="000000"/>
              </a:buClr>
              <a:buSzPts val="2400"/>
              <a:buChar char="•"/>
              <a:defRPr sz="3200"/>
            </a:lvl1pPr>
            <a:lvl2pPr indent="-381000" lvl="1" marL="914400" algn="l">
              <a:lnSpc>
                <a:spcPct val="100000"/>
              </a:lnSpc>
              <a:spcBef>
                <a:spcPts val="2400"/>
              </a:spcBef>
              <a:spcAft>
                <a:spcPts val="0"/>
              </a:spcAft>
              <a:buClr>
                <a:srgbClr val="000000"/>
              </a:buClr>
              <a:buSzPts val="240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17" name="Google Shape;117;p20"/>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18" name="Google Shape;118;p2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19" name="Google Shape;119;p20"/>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4">
    <p:spTree>
      <p:nvGrpSpPr>
        <p:cNvPr id="120" name="Shape 120"/>
        <p:cNvGrpSpPr/>
        <p:nvPr/>
      </p:nvGrpSpPr>
      <p:grpSpPr>
        <a:xfrm>
          <a:off x="0" y="0"/>
          <a:ext cx="0" cy="0"/>
          <a:chOff x="0" y="0"/>
          <a:chExt cx="0" cy="0"/>
        </a:xfrm>
      </p:grpSpPr>
      <p:sp>
        <p:nvSpPr>
          <p:cNvPr id="121" name="Google Shape;121;p21"/>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22" name="Google Shape;122;p21"/>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200"/>
              <a:buFont typeface="Arial"/>
              <a:buNone/>
              <a:defRPr sz="3200"/>
            </a:lvl1pPr>
            <a:lvl2pPr indent="-391160" lvl="1" marL="91440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indent="-381000" lvl="2" marL="13716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indent="-381000" lvl="3" marL="18288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indent="-381000" lvl="4" marL="2286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23" name="Google Shape;123;p21"/>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24" name="Google Shape;124;p2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25" name="Google Shape;125;p21"/>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上）" showMasterSp="0">
  <p:cSld name="タイトル（上）">
    <p:spTree>
      <p:nvGrpSpPr>
        <p:cNvPr id="19" name="Shape 19"/>
        <p:cNvGrpSpPr/>
        <p:nvPr/>
      </p:nvGrpSpPr>
      <p:grpSpPr>
        <a:xfrm>
          <a:off x="0" y="0"/>
          <a:ext cx="0" cy="0"/>
          <a:chOff x="0" y="0"/>
          <a:chExt cx="0" cy="0"/>
        </a:xfrm>
      </p:grpSpPr>
      <p:sp>
        <p:nvSpPr>
          <p:cNvPr id="20" name="Google Shape;20;p3"/>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21" name="Google Shape;21;p3"/>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2" name="Google Shape;22;p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3" name="Google Shape;23;p3"/>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showMasterSp="0">
  <p:cSld name="タイトル、箇条書き、画像">
    <p:spTree>
      <p:nvGrpSpPr>
        <p:cNvPr id="126" name="Shape 126"/>
        <p:cNvGrpSpPr/>
        <p:nvPr/>
      </p:nvGrpSpPr>
      <p:grpSpPr>
        <a:xfrm>
          <a:off x="0" y="0"/>
          <a:ext cx="0" cy="0"/>
          <a:chOff x="0" y="0"/>
          <a:chExt cx="0" cy="0"/>
        </a:xfrm>
      </p:grpSpPr>
      <p:sp>
        <p:nvSpPr>
          <p:cNvPr id="127" name="Google Shape;127;p22"/>
          <p:cNvSpPr/>
          <p:nvPr>
            <p:ph idx="2" type="pic"/>
          </p:nvPr>
        </p:nvSpPr>
        <p:spPr>
          <a:xfrm>
            <a:off x="4533900" y="2603500"/>
            <a:ext cx="9429600" cy="6286500"/>
          </a:xfrm>
          <a:prstGeom prst="rect">
            <a:avLst/>
          </a:prstGeom>
          <a:noFill/>
          <a:ln>
            <a:noFill/>
          </a:ln>
          <a:effectLst>
            <a:outerShdw blurRad="139700" rotWithShape="0" dir="5400000" dist="81340">
              <a:srgbClr val="000000">
                <a:alpha val="49411"/>
              </a:srgbClr>
            </a:outerShdw>
          </a:effectLst>
        </p:spPr>
      </p:sp>
      <p:sp>
        <p:nvSpPr>
          <p:cNvPr id="128" name="Google Shape;128;p22"/>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29" name="Google Shape;129;p22"/>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algn="l">
              <a:lnSpc>
                <a:spcPct val="100000"/>
              </a:lnSpc>
              <a:spcBef>
                <a:spcPts val="1600"/>
              </a:spcBef>
              <a:spcAft>
                <a:spcPts val="0"/>
              </a:spcAft>
              <a:buClr>
                <a:srgbClr val="000000"/>
              </a:buClr>
              <a:buSzPts val="1350"/>
              <a:buChar char="•"/>
              <a:defRPr/>
            </a:lvl1pPr>
            <a:lvl2pPr indent="-342900" lvl="1" marL="914400" algn="l">
              <a:lnSpc>
                <a:spcPct val="100000"/>
              </a:lnSpc>
              <a:spcBef>
                <a:spcPts val="1600"/>
              </a:spcBef>
              <a:spcAft>
                <a:spcPts val="0"/>
              </a:spcAft>
              <a:buClr>
                <a:srgbClr val="000000"/>
              </a:buClr>
              <a:buSzPts val="1800"/>
              <a:buFont typeface="Arial"/>
              <a:buChar char="•"/>
              <a:defRPr sz="2400"/>
            </a:lvl2pPr>
            <a:lvl3pPr indent="-342900" lvl="2" marL="1371600" algn="l">
              <a:lnSpc>
                <a:spcPct val="100000"/>
              </a:lnSpc>
              <a:spcBef>
                <a:spcPts val="1600"/>
              </a:spcBef>
              <a:spcAft>
                <a:spcPts val="0"/>
              </a:spcAft>
              <a:buClr>
                <a:srgbClr val="000000"/>
              </a:buClr>
              <a:buSzPts val="1800"/>
              <a:buFont typeface="Arial"/>
              <a:buChar char="•"/>
              <a:defRPr sz="2400"/>
            </a:lvl3pPr>
            <a:lvl4pPr indent="-342900" lvl="3" marL="1828800" algn="l">
              <a:lnSpc>
                <a:spcPct val="100000"/>
              </a:lnSpc>
              <a:spcBef>
                <a:spcPts val="1600"/>
              </a:spcBef>
              <a:spcAft>
                <a:spcPts val="0"/>
              </a:spcAft>
              <a:buClr>
                <a:srgbClr val="000000"/>
              </a:buClr>
              <a:buSzPts val="1800"/>
              <a:buFont typeface="Arial"/>
              <a:buChar char="•"/>
              <a:defRPr sz="2400"/>
            </a:lvl4pPr>
            <a:lvl5pPr indent="-342900" lvl="4" marL="2286000" algn="l">
              <a:lnSpc>
                <a:spcPct val="100000"/>
              </a:lnSpc>
              <a:spcBef>
                <a:spcPts val="1600"/>
              </a:spcBef>
              <a:spcAft>
                <a:spcPts val="0"/>
              </a:spcAft>
              <a:buClr>
                <a:srgbClr val="000000"/>
              </a:buClr>
              <a:buSzPts val="1800"/>
              <a:buFont typeface="Arial"/>
              <a:buChar char="•"/>
              <a:defRPr sz="24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30" name="Google Shape;130;p22"/>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31" name="Google Shape;131;p2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32" name="Google Shape;132;p22"/>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1" showMasterSp="0">
  <p:cSld name="TITLE_AND_BODY_1">
    <p:bg>
      <p:bgPr>
        <a:blipFill rotWithShape="1">
          <a:blip r:embed="rId2">
            <a:alphaModFix/>
          </a:blip>
          <a:tile algn="tl" flip="none" tx="0" sx="99996" ty="0" sy="99996"/>
        </a:blipFill>
      </p:bgPr>
    </p:bg>
    <p:spTree>
      <p:nvGrpSpPr>
        <p:cNvPr id="133" name="Shape 133"/>
        <p:cNvGrpSpPr/>
        <p:nvPr/>
      </p:nvGrpSpPr>
      <p:grpSpPr>
        <a:xfrm>
          <a:off x="0" y="0"/>
          <a:ext cx="0" cy="0"/>
          <a:chOff x="0" y="0"/>
          <a:chExt cx="0" cy="0"/>
        </a:xfrm>
      </p:grpSpPr>
      <p:sp>
        <p:nvSpPr>
          <p:cNvPr id="134" name="Google Shape;134;p23"/>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35" name="Google Shape;135;p23"/>
          <p:cNvSpPr/>
          <p:nvPr/>
        </p:nvSpPr>
        <p:spPr>
          <a:xfrm>
            <a:off x="-15627" y="1302593"/>
            <a:ext cx="13036200" cy="7148400"/>
          </a:xfrm>
          <a:prstGeom prst="rect">
            <a:avLst/>
          </a:prstGeom>
          <a:solidFill>
            <a:srgbClr val="FFFFFF">
              <a:alpha val="745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6" name="Google Shape;136;p23"/>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p:txBody>
      </p:sp>
      <p:sp>
        <p:nvSpPr>
          <p:cNvPr id="137" name="Google Shape;137;p23"/>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縦長）" showMasterSp="0">
  <p:cSld name="画像（縦長）">
    <p:bg>
      <p:bgPr>
        <a:blipFill rotWithShape="1">
          <a:blip r:embed="rId2">
            <a:alphaModFix/>
          </a:blip>
          <a:tile algn="tl" flip="none" tx="0" sx="99996" ty="0" sy="99996"/>
        </a:blipFill>
      </p:bgPr>
    </p:bg>
    <p:spTree>
      <p:nvGrpSpPr>
        <p:cNvPr id="138" name="Shape 138"/>
        <p:cNvGrpSpPr/>
        <p:nvPr/>
      </p:nvGrpSpPr>
      <p:grpSpPr>
        <a:xfrm>
          <a:off x="0" y="0"/>
          <a:ext cx="0" cy="0"/>
          <a:chOff x="0" y="0"/>
          <a:chExt cx="0" cy="0"/>
        </a:xfrm>
      </p:grpSpPr>
      <p:sp>
        <p:nvSpPr>
          <p:cNvPr id="139" name="Google Shape;139;p24"/>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40" name="Google Shape;140;p24"/>
          <p:cNvSpPr/>
          <p:nvPr>
            <p:ph idx="2" type="pic"/>
          </p:nvPr>
        </p:nvSpPr>
        <p:spPr>
          <a:xfrm>
            <a:off x="3172417" y="635000"/>
            <a:ext cx="12357000" cy="8238000"/>
          </a:xfrm>
          <a:prstGeom prst="rect">
            <a:avLst/>
          </a:prstGeom>
          <a:noFill/>
          <a:ln>
            <a:noFill/>
          </a:ln>
          <a:effectLst>
            <a:outerShdw blurRad="127000" rotWithShape="0" dir="5400000" dist="114245">
              <a:srgbClr val="000000">
                <a:alpha val="49411"/>
              </a:srgbClr>
            </a:outerShdw>
          </a:effectLst>
        </p:spPr>
      </p:sp>
      <p:sp>
        <p:nvSpPr>
          <p:cNvPr id="141" name="Google Shape;141;p24"/>
          <p:cNvSpPr/>
          <p:nvPr/>
        </p:nvSpPr>
        <p:spPr>
          <a:xfrm>
            <a:off x="599644" y="618569"/>
            <a:ext cx="6293700" cy="8229600"/>
          </a:xfrm>
          <a:prstGeom prst="rect">
            <a:avLst/>
          </a:prstGeom>
          <a:solidFill>
            <a:srgbClr val="FFFFFF">
              <a:alpha val="96470"/>
            </a:srgbClr>
          </a:solidFill>
          <a:ln>
            <a:noFill/>
          </a:ln>
          <a:effectLst>
            <a:outerShdw blurRad="127000" rotWithShape="0" dir="5400000" dist="114245">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2" name="Google Shape;142;p24"/>
          <p:cNvSpPr txBox="1"/>
          <p:nvPr>
            <p:ph type="title"/>
          </p:nvPr>
        </p:nvSpPr>
        <p:spPr>
          <a:xfrm>
            <a:off x="729335" y="903529"/>
            <a:ext cx="6028200" cy="2415600"/>
          </a:xfrm>
          <a:prstGeom prst="rect">
            <a:avLst/>
          </a:prstGeom>
          <a:noFill/>
          <a:ln>
            <a:noFill/>
          </a:ln>
        </p:spPr>
        <p:txBody>
          <a:bodyPr anchorCtr="0" anchor="b" bIns="50800" lIns="50800" spcFirstLastPara="1" rIns="50800" wrap="square" tIns="50800">
            <a:noAutofit/>
          </a:bodyPr>
          <a:lstStyle>
            <a:lvl1pPr lvl="0" algn="ctr">
              <a:lnSpc>
                <a:spcPct val="60000"/>
              </a:lnSpc>
              <a:spcBef>
                <a:spcPts val="0"/>
              </a:spcBef>
              <a:spcAft>
                <a:spcPts val="0"/>
              </a:spcAft>
              <a:buClr>
                <a:srgbClr val="DF1F00"/>
              </a:buClr>
              <a:buSzPts val="4800"/>
              <a:buFont typeface="Arial"/>
              <a:buNone/>
              <a:defRPr sz="4800">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p:txBody>
      </p:sp>
      <p:sp>
        <p:nvSpPr>
          <p:cNvPr id="143" name="Google Shape;143;p24"/>
          <p:cNvSpPr txBox="1"/>
          <p:nvPr>
            <p:ph idx="1" type="body"/>
          </p:nvPr>
        </p:nvSpPr>
        <p:spPr>
          <a:xfrm>
            <a:off x="952500" y="4119320"/>
            <a:ext cx="5334000" cy="4428600"/>
          </a:xfrm>
          <a:prstGeom prst="rect">
            <a:avLst/>
          </a:prstGeom>
          <a:noFill/>
          <a:ln>
            <a:noFill/>
          </a:ln>
        </p:spPr>
        <p:txBody>
          <a:bodyPr anchorCtr="0" anchor="t" bIns="50800" lIns="50800" spcFirstLastPara="1" rIns="50800" wrap="square" tIns="50800">
            <a:noAutofit/>
          </a:bodyPr>
          <a:lstStyle>
            <a:lvl1pPr indent="-228600" lvl="0" marL="457200" algn="ctr">
              <a:lnSpc>
                <a:spcPct val="100000"/>
              </a:lnSpc>
              <a:spcBef>
                <a:spcPts val="0"/>
              </a:spcBef>
              <a:spcAft>
                <a:spcPts val="0"/>
              </a:spcAft>
              <a:buClr>
                <a:srgbClr val="000000"/>
              </a:buClr>
              <a:buSzPts val="1800"/>
              <a:buNone/>
              <a:defRPr/>
            </a:lvl1pPr>
            <a:lvl2pPr indent="-228600" lvl="1" marL="914400" algn="ctr">
              <a:lnSpc>
                <a:spcPct val="100000"/>
              </a:lnSpc>
              <a:spcBef>
                <a:spcPts val="0"/>
              </a:spcBef>
              <a:spcAft>
                <a:spcPts val="0"/>
              </a:spcAft>
              <a:buClr>
                <a:srgbClr val="000000"/>
              </a:buClr>
              <a:buSzPts val="1800"/>
              <a:buNone/>
              <a:defRPr/>
            </a:lvl2pPr>
            <a:lvl3pPr indent="-228600" lvl="2" marL="1371600" algn="ctr">
              <a:lnSpc>
                <a:spcPct val="100000"/>
              </a:lnSpc>
              <a:spcBef>
                <a:spcPts val="0"/>
              </a:spcBef>
              <a:spcAft>
                <a:spcPts val="0"/>
              </a:spcAft>
              <a:buClr>
                <a:srgbClr val="000000"/>
              </a:buClr>
              <a:buSzPts val="1800"/>
              <a:buNone/>
              <a:defRPr/>
            </a:lvl3pPr>
            <a:lvl4pPr indent="-228600" lvl="3" marL="1828800" algn="ctr">
              <a:lnSpc>
                <a:spcPct val="100000"/>
              </a:lnSpc>
              <a:spcBef>
                <a:spcPts val="0"/>
              </a:spcBef>
              <a:spcAft>
                <a:spcPts val="0"/>
              </a:spcAft>
              <a:buClr>
                <a:srgbClr val="000000"/>
              </a:buClr>
              <a:buSzPts val="1800"/>
              <a:buNone/>
              <a:defRPr/>
            </a:lvl4pPr>
            <a:lvl5pPr indent="-228600" lvl="4" marL="2286000" algn="ctr">
              <a:lnSpc>
                <a:spcPct val="100000"/>
              </a:lnSpc>
              <a:spcBef>
                <a:spcPts val="0"/>
              </a:spcBef>
              <a:spcAft>
                <a:spcPts val="0"/>
              </a:spcAft>
              <a:buClr>
                <a:srgbClr val="000000"/>
              </a:buClr>
              <a:buSzPts val="1800"/>
              <a:buNone/>
              <a:defRPr/>
            </a:lvl5pPr>
            <a:lvl6pPr indent="-228600" lvl="5" marL="2743200" algn="l">
              <a:lnSpc>
                <a:spcPct val="100000"/>
              </a:lnSpc>
              <a:spcBef>
                <a:spcPts val="2400"/>
              </a:spcBef>
              <a:spcAft>
                <a:spcPts val="0"/>
              </a:spcAft>
              <a:buClr>
                <a:srgbClr val="000000"/>
              </a:buClr>
              <a:buSzPts val="1350"/>
              <a:buNone/>
              <a:defRPr/>
            </a:lvl6pPr>
            <a:lvl7pPr indent="-228600" lvl="6" marL="3200400" algn="l">
              <a:lnSpc>
                <a:spcPct val="100000"/>
              </a:lnSpc>
              <a:spcBef>
                <a:spcPts val="2400"/>
              </a:spcBef>
              <a:spcAft>
                <a:spcPts val="0"/>
              </a:spcAft>
              <a:buClr>
                <a:srgbClr val="000000"/>
              </a:buClr>
              <a:buSzPts val="1350"/>
              <a:buNone/>
              <a:defRPr/>
            </a:lvl7pPr>
            <a:lvl8pPr indent="-228600" lvl="7" marL="3657600" algn="l">
              <a:lnSpc>
                <a:spcPct val="100000"/>
              </a:lnSpc>
              <a:spcBef>
                <a:spcPts val="2400"/>
              </a:spcBef>
              <a:spcAft>
                <a:spcPts val="0"/>
              </a:spcAft>
              <a:buClr>
                <a:srgbClr val="000000"/>
              </a:buClr>
              <a:buSzPts val="1350"/>
              <a:buNone/>
              <a:defRPr/>
            </a:lvl8pPr>
            <a:lvl9pPr indent="-228600" lvl="8" marL="4114800" algn="l">
              <a:lnSpc>
                <a:spcPct val="100000"/>
              </a:lnSpc>
              <a:spcBef>
                <a:spcPts val="2400"/>
              </a:spcBef>
              <a:spcAft>
                <a:spcPts val="0"/>
              </a:spcAft>
              <a:buClr>
                <a:srgbClr val="000000"/>
              </a:buClr>
              <a:buSzPts val="1350"/>
              <a:buNone/>
              <a:defRPr/>
            </a:lvl9pPr>
          </a:lstStyle>
          <a:p/>
        </p:txBody>
      </p:sp>
      <p:sp>
        <p:nvSpPr>
          <p:cNvPr id="144" name="Google Shape;144;p2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1">
  <p:cSld name="タイトル&amp;箇条書き 5">
    <p:spTree>
      <p:nvGrpSpPr>
        <p:cNvPr id="145" name="Shape 145"/>
        <p:cNvGrpSpPr/>
        <p:nvPr/>
      </p:nvGrpSpPr>
      <p:grpSpPr>
        <a:xfrm>
          <a:off x="0" y="0"/>
          <a:ext cx="0" cy="0"/>
          <a:chOff x="0" y="0"/>
          <a:chExt cx="0" cy="0"/>
        </a:xfrm>
      </p:grpSpPr>
      <p:sp>
        <p:nvSpPr>
          <p:cNvPr id="146" name="Google Shape;146;p25"/>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47" name="Google Shape;147;p25"/>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48" name="Google Shape;148;p2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p:spTree>
      <p:nvGrpSpPr>
        <p:cNvPr id="155" name="Shape 155"/>
        <p:cNvGrpSpPr/>
        <p:nvPr/>
      </p:nvGrpSpPr>
      <p:grpSpPr>
        <a:xfrm>
          <a:off x="0" y="0"/>
          <a:ext cx="0" cy="0"/>
          <a:chOff x="0" y="0"/>
          <a:chExt cx="0" cy="0"/>
        </a:xfrm>
      </p:grpSpPr>
      <p:sp>
        <p:nvSpPr>
          <p:cNvPr id="156" name="Google Shape;156;p2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57" name="Google Shape;157;p27"/>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320040" lvl="1" marL="914400" rtl="0" algn="l">
              <a:lnSpc>
                <a:spcPct val="100000"/>
              </a:lnSpc>
              <a:spcBef>
                <a:spcPts val="2400"/>
              </a:spcBef>
              <a:spcAft>
                <a:spcPts val="0"/>
              </a:spcAft>
              <a:buClr>
                <a:srgbClr val="000000"/>
              </a:buClr>
              <a:buSzPts val="144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58" name="Google Shape;158;p27"/>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59" name="Google Shape;159;p2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60" name="Google Shape;160;p27"/>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p:bg>
      <p:bgPr>
        <a:blipFill rotWithShape="1">
          <a:blip r:embed="rId2">
            <a:alphaModFix/>
          </a:blip>
          <a:tile algn="tl" flip="none" tx="0" sx="99997" ty="0" sy="99997"/>
        </a:blipFill>
      </p:bgPr>
    </p:bg>
    <p:spTree>
      <p:nvGrpSpPr>
        <p:cNvPr id="161" name="Shape 161"/>
        <p:cNvGrpSpPr/>
        <p:nvPr/>
      </p:nvGrpSpPr>
      <p:grpSpPr>
        <a:xfrm>
          <a:off x="0" y="0"/>
          <a:ext cx="0" cy="0"/>
          <a:chOff x="0" y="0"/>
          <a:chExt cx="0" cy="0"/>
        </a:xfrm>
      </p:grpSpPr>
      <p:sp>
        <p:nvSpPr>
          <p:cNvPr id="162" name="Google Shape;162;p28"/>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63" name="Google Shape;163;p28"/>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4" name="Google Shape;164;p28"/>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65" name="Google Shape;165;p28"/>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右よせ）" showMasterSp="0" type="tx">
  <p:cSld name="TITLE_AND_BODY">
    <p:spTree>
      <p:nvGrpSpPr>
        <p:cNvPr id="166" name="Shape 166"/>
        <p:cNvGrpSpPr/>
        <p:nvPr/>
      </p:nvGrpSpPr>
      <p:grpSpPr>
        <a:xfrm>
          <a:off x="0" y="0"/>
          <a:ext cx="0" cy="0"/>
          <a:chOff x="0" y="0"/>
          <a:chExt cx="0" cy="0"/>
        </a:xfrm>
      </p:grpSpPr>
      <p:sp>
        <p:nvSpPr>
          <p:cNvPr id="167" name="Google Shape;167;p29"/>
          <p:cNvSpPr txBox="1"/>
          <p:nvPr>
            <p:ph type="title"/>
          </p:nvPr>
        </p:nvSpPr>
        <p:spPr>
          <a:xfrm>
            <a:off x="2051174" y="-3368"/>
            <a:ext cx="10517400" cy="16254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424242"/>
              </a:buClr>
              <a:buSzPts val="6400"/>
              <a:buFont typeface="Arial"/>
              <a:buNone/>
              <a:defRPr>
                <a:solidFill>
                  <a:srgbClr val="424242"/>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68" name="Google Shape;168;p29"/>
          <p:cNvSpPr txBox="1"/>
          <p:nvPr>
            <p:ph idx="1" type="body"/>
          </p:nvPr>
        </p:nvSpPr>
        <p:spPr>
          <a:xfrm>
            <a:off x="2024852" y="2031722"/>
            <a:ext cx="10570200" cy="7293300"/>
          </a:xfrm>
          <a:prstGeom prst="rect">
            <a:avLst/>
          </a:prstGeom>
          <a:noFill/>
          <a:ln>
            <a:noFill/>
          </a:ln>
        </p:spPr>
        <p:txBody>
          <a:bodyPr anchorCtr="0" anchor="ctr" bIns="50800" lIns="50800" spcFirstLastPara="1" rIns="50800" wrap="square" tIns="50800">
            <a:noAutofit/>
          </a:bodyPr>
          <a:lstStyle>
            <a:lvl1pPr indent="-228600" lvl="0" marL="457200" rtl="0" algn="l">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indent="-228600" lvl="1" marL="914400" rtl="0" algn="l">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indent="-419100" lvl="2" marL="1371600" rtl="0" algn="l">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indent="-361950" lvl="3" marL="18288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indent="-361950" lvl="4" marL="22860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69" name="Google Shape;169;p29"/>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70" name="Google Shape;170;p29"/>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descr="fujisakura.jpg" id="171" name="Google Shape;171;p29"/>
          <p:cNvPicPr preferRelativeResize="0"/>
          <p:nvPr/>
        </p:nvPicPr>
        <p:blipFill rotWithShape="1">
          <a:blip r:embed="rId2">
            <a:alphaModFix/>
          </a:blip>
          <a:srcRect b="0" l="30077" r="57425" t="0"/>
          <a:stretch/>
        </p:blipFill>
        <p:spPr>
          <a:xfrm>
            <a:off x="-5438" y="4"/>
            <a:ext cx="1624963" cy="9753602"/>
          </a:xfrm>
          <a:prstGeom prst="rect">
            <a:avLst/>
          </a:prstGeom>
          <a:noFill/>
          <a:ln>
            <a:noFill/>
          </a:ln>
        </p:spPr>
      </p:pic>
      <p:sp>
        <p:nvSpPr>
          <p:cNvPr id="172" name="Google Shape;172;p29"/>
          <p:cNvSpPr/>
          <p:nvPr/>
        </p:nvSpPr>
        <p:spPr>
          <a:xfrm>
            <a:off x="447968" y="406244"/>
            <a:ext cx="711300" cy="711300"/>
          </a:xfrm>
          <a:prstGeom prst="ellipse">
            <a:avLst/>
          </a:prstGeom>
          <a:noFill/>
          <a:ln cap="flat" cmpd="sng" w="254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73" name="Google Shape;173;p29"/>
          <p:cNvSpPr txBox="1"/>
          <p:nvPr>
            <p:ph idx="12" type="sldNum"/>
          </p:nvPr>
        </p:nvSpPr>
        <p:spPr>
          <a:xfrm>
            <a:off x="451365"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p:cSld name="空白">
    <p:spTree>
      <p:nvGrpSpPr>
        <p:cNvPr id="174" name="Shape 174"/>
        <p:cNvGrpSpPr/>
        <p:nvPr/>
      </p:nvGrpSpPr>
      <p:grpSpPr>
        <a:xfrm>
          <a:off x="0" y="0"/>
          <a:ext cx="0" cy="0"/>
          <a:chOff x="0" y="0"/>
          <a:chExt cx="0" cy="0"/>
        </a:xfrm>
      </p:grpSpPr>
      <p:sp>
        <p:nvSpPr>
          <p:cNvPr id="175" name="Google Shape;175;p30"/>
          <p:cNvSpPr txBox="1"/>
          <p:nvPr>
            <p:ph idx="12" type="sldNum"/>
          </p:nvPr>
        </p:nvSpPr>
        <p:spPr>
          <a:xfrm>
            <a:off x="6272021" y="925195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amp; サブタイトル" showMasterSp="0" type="title">
  <p:cSld name="TITLE">
    <p:spTree>
      <p:nvGrpSpPr>
        <p:cNvPr id="176" name="Shape 176"/>
        <p:cNvGrpSpPr/>
        <p:nvPr/>
      </p:nvGrpSpPr>
      <p:grpSpPr>
        <a:xfrm>
          <a:off x="0" y="0"/>
          <a:ext cx="0" cy="0"/>
          <a:chOff x="0" y="0"/>
          <a:chExt cx="0" cy="0"/>
        </a:xfrm>
      </p:grpSpPr>
      <p:pic>
        <p:nvPicPr>
          <p:cNvPr descr="fujisakura.jpg" id="177" name="Google Shape;177;p31"/>
          <p:cNvPicPr preferRelativeResize="0"/>
          <p:nvPr/>
        </p:nvPicPr>
        <p:blipFill rotWithShape="1">
          <a:blip r:embed="rId2">
            <a:alphaModFix/>
          </a:blip>
          <a:srcRect b="0" l="0" r="0" t="0"/>
          <a:stretch/>
        </p:blipFill>
        <p:spPr>
          <a:xfrm>
            <a:off x="0" y="0"/>
            <a:ext cx="13004800" cy="9753600"/>
          </a:xfrm>
          <a:prstGeom prst="rect">
            <a:avLst/>
          </a:prstGeom>
          <a:noFill/>
          <a:ln>
            <a:noFill/>
          </a:ln>
        </p:spPr>
      </p:pic>
      <p:sp>
        <p:nvSpPr>
          <p:cNvPr id="178" name="Google Shape;178;p31"/>
          <p:cNvSpPr/>
          <p:nvPr/>
        </p:nvSpPr>
        <p:spPr>
          <a:xfrm>
            <a:off x="-2584" y="4192129"/>
            <a:ext cx="13010100" cy="2423700"/>
          </a:xfrm>
          <a:prstGeom prst="rect">
            <a:avLst/>
          </a:prstGeom>
          <a:solidFill>
            <a:srgbClr val="FFFFFF">
              <a:alpha val="85100"/>
            </a:srgbClr>
          </a:solidFill>
          <a:ln>
            <a:noFill/>
          </a:ln>
          <a:effectLst>
            <a:outerShdw blurRad="152400" rotWithShape="0" dir="5400000" dist="150446">
              <a:srgbClr val="000000">
                <a:alpha val="5804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9" name="Google Shape;179;p31"/>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DF1F00"/>
              </a:buClr>
              <a:buSzPts val="6400"/>
              <a:buFont typeface="Arial"/>
              <a:buNone/>
              <a:defRPr>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80" name="Google Shape;180;p31"/>
          <p:cNvSpPr txBox="1"/>
          <p:nvPr>
            <p:ph idx="1" type="body"/>
          </p:nvPr>
        </p:nvSpPr>
        <p:spPr>
          <a:xfrm>
            <a:off x="1270000" y="7260956"/>
            <a:ext cx="10464900" cy="1881900"/>
          </a:xfrm>
          <a:prstGeom prst="rect">
            <a:avLst/>
          </a:prstGeom>
          <a:solidFill>
            <a:srgbClr val="FFFFFF">
              <a:alpha val="85100"/>
            </a:srgbClr>
          </a:solidFill>
          <a:ln>
            <a:noFill/>
          </a:ln>
        </p:spPr>
        <p:txBody>
          <a:bodyPr anchorCtr="0" anchor="t" bIns="254000" lIns="254000" spcFirstLastPara="1" rIns="254000" wrap="square" tIns="2540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81" name="Google Shape;181;p31"/>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2">
    <p:spTree>
      <p:nvGrpSpPr>
        <p:cNvPr id="182" name="Shape 182"/>
        <p:cNvGrpSpPr/>
        <p:nvPr/>
      </p:nvGrpSpPr>
      <p:grpSpPr>
        <a:xfrm>
          <a:off x="0" y="0"/>
          <a:ext cx="0" cy="0"/>
          <a:chOff x="0" y="0"/>
          <a:chExt cx="0" cy="0"/>
        </a:xfrm>
      </p:grpSpPr>
      <p:sp>
        <p:nvSpPr>
          <p:cNvPr id="183" name="Google Shape;183;p32"/>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5800"/>
              <a:buFont typeface="Arial"/>
              <a:buNone/>
              <a:defRPr sz="5800"/>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84" name="Google Shape;184;p32"/>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228600" lvl="1" marL="914400" rtl="0" algn="l">
              <a:lnSpc>
                <a:spcPct val="100000"/>
              </a:lnSpc>
              <a:spcBef>
                <a:spcPts val="2400"/>
              </a:spcBef>
              <a:spcAft>
                <a:spcPts val="0"/>
              </a:spcAft>
              <a:buClr>
                <a:srgbClr val="000000"/>
              </a:buClr>
              <a:buSzPts val="1800"/>
              <a:buNone/>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85" name="Google Shape;185;p32"/>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86" name="Google Shape;186;p3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87" name="Google Shape;187;p32"/>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showMasterSp="0">
  <p:cSld name="タイトル、箇条書き、画像">
    <p:spTree>
      <p:nvGrpSpPr>
        <p:cNvPr id="24" name="Shape 24"/>
        <p:cNvGrpSpPr/>
        <p:nvPr/>
      </p:nvGrpSpPr>
      <p:grpSpPr>
        <a:xfrm>
          <a:off x="0" y="0"/>
          <a:ext cx="0" cy="0"/>
          <a:chOff x="0" y="0"/>
          <a:chExt cx="0" cy="0"/>
        </a:xfrm>
      </p:grpSpPr>
      <p:sp>
        <p:nvSpPr>
          <p:cNvPr id="25" name="Google Shape;25;p4"/>
          <p:cNvSpPr/>
          <p:nvPr>
            <p:ph idx="2" type="pic"/>
          </p:nvPr>
        </p:nvSpPr>
        <p:spPr>
          <a:xfrm>
            <a:off x="4533900" y="2603500"/>
            <a:ext cx="9429600" cy="6286500"/>
          </a:xfrm>
          <a:prstGeom prst="rect">
            <a:avLst/>
          </a:prstGeom>
          <a:noFill/>
          <a:ln>
            <a:noFill/>
          </a:ln>
          <a:effectLst>
            <a:outerShdw blurRad="139700" rotWithShape="0" dir="5400000" dist="81340">
              <a:srgbClr val="000000">
                <a:alpha val="49411"/>
              </a:srgbClr>
            </a:outerShdw>
          </a:effectLst>
        </p:spPr>
      </p:sp>
      <p:sp>
        <p:nvSpPr>
          <p:cNvPr id="26" name="Google Shape;26;p4"/>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27" name="Google Shape;27;p4"/>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algn="l">
              <a:lnSpc>
                <a:spcPct val="100000"/>
              </a:lnSpc>
              <a:spcBef>
                <a:spcPts val="1600"/>
              </a:spcBef>
              <a:spcAft>
                <a:spcPts val="0"/>
              </a:spcAft>
              <a:buClr>
                <a:srgbClr val="000000"/>
              </a:buClr>
              <a:buSzPts val="1350"/>
              <a:buChar char="•"/>
              <a:defRPr/>
            </a:lvl1pPr>
            <a:lvl2pPr indent="-342900" lvl="1" marL="914400" algn="l">
              <a:lnSpc>
                <a:spcPct val="100000"/>
              </a:lnSpc>
              <a:spcBef>
                <a:spcPts val="1600"/>
              </a:spcBef>
              <a:spcAft>
                <a:spcPts val="0"/>
              </a:spcAft>
              <a:buClr>
                <a:srgbClr val="000000"/>
              </a:buClr>
              <a:buSzPts val="1800"/>
              <a:buFont typeface="Arial"/>
              <a:buChar char="•"/>
              <a:defRPr sz="2400"/>
            </a:lvl2pPr>
            <a:lvl3pPr indent="-342900" lvl="2" marL="1371600" algn="l">
              <a:lnSpc>
                <a:spcPct val="100000"/>
              </a:lnSpc>
              <a:spcBef>
                <a:spcPts val="1600"/>
              </a:spcBef>
              <a:spcAft>
                <a:spcPts val="0"/>
              </a:spcAft>
              <a:buClr>
                <a:srgbClr val="000000"/>
              </a:buClr>
              <a:buSzPts val="1800"/>
              <a:buFont typeface="Arial"/>
              <a:buChar char="•"/>
              <a:defRPr sz="2400"/>
            </a:lvl3pPr>
            <a:lvl4pPr indent="-342900" lvl="3" marL="1828800" algn="l">
              <a:lnSpc>
                <a:spcPct val="100000"/>
              </a:lnSpc>
              <a:spcBef>
                <a:spcPts val="1600"/>
              </a:spcBef>
              <a:spcAft>
                <a:spcPts val="0"/>
              </a:spcAft>
              <a:buClr>
                <a:srgbClr val="000000"/>
              </a:buClr>
              <a:buSzPts val="1800"/>
              <a:buFont typeface="Arial"/>
              <a:buChar char="•"/>
              <a:defRPr sz="2400"/>
            </a:lvl4pPr>
            <a:lvl5pPr indent="-342900" lvl="4" marL="2286000" algn="l">
              <a:lnSpc>
                <a:spcPct val="100000"/>
              </a:lnSpc>
              <a:spcBef>
                <a:spcPts val="1600"/>
              </a:spcBef>
              <a:spcAft>
                <a:spcPts val="0"/>
              </a:spcAft>
              <a:buClr>
                <a:srgbClr val="000000"/>
              </a:buClr>
              <a:buSzPts val="1800"/>
              <a:buFont typeface="Arial"/>
              <a:buChar char="•"/>
              <a:defRPr sz="24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28" name="Google Shape;28;p4"/>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9" name="Google Shape;29;p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0" name="Google Shape;30;p4"/>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上）">
  <p:cSld name="タイトル（上）">
    <p:spTree>
      <p:nvGrpSpPr>
        <p:cNvPr id="188" name="Shape 188"/>
        <p:cNvGrpSpPr/>
        <p:nvPr/>
      </p:nvGrpSpPr>
      <p:grpSpPr>
        <a:xfrm>
          <a:off x="0" y="0"/>
          <a:ext cx="0" cy="0"/>
          <a:chOff x="0" y="0"/>
          <a:chExt cx="0" cy="0"/>
        </a:xfrm>
      </p:grpSpPr>
      <p:sp>
        <p:nvSpPr>
          <p:cNvPr id="189" name="Google Shape;189;p33"/>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90" name="Google Shape;190;p3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3">
    <p:spTree>
      <p:nvGrpSpPr>
        <p:cNvPr id="191" name="Shape 191"/>
        <p:cNvGrpSpPr/>
        <p:nvPr/>
      </p:nvGrpSpPr>
      <p:grpSpPr>
        <a:xfrm>
          <a:off x="0" y="0"/>
          <a:ext cx="0" cy="0"/>
          <a:chOff x="0" y="0"/>
          <a:chExt cx="0" cy="0"/>
        </a:xfrm>
      </p:grpSpPr>
      <p:sp>
        <p:nvSpPr>
          <p:cNvPr id="192" name="Google Shape;192;p34"/>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93" name="Google Shape;193;p34"/>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320040" lvl="1" marL="914400" rtl="0" algn="l">
              <a:lnSpc>
                <a:spcPct val="100000"/>
              </a:lnSpc>
              <a:spcBef>
                <a:spcPts val="2400"/>
              </a:spcBef>
              <a:spcAft>
                <a:spcPts val="0"/>
              </a:spcAft>
              <a:buClr>
                <a:srgbClr val="000000"/>
              </a:buClr>
              <a:buSzPts val="144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94" name="Google Shape;194;p34"/>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5" name="Google Shape;195;p3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96" name="Google Shape;196;p34"/>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2">
    <p:bg>
      <p:bgPr>
        <a:blipFill rotWithShape="1">
          <a:blip r:embed="rId2">
            <a:alphaModFix/>
          </a:blip>
          <a:tile algn="tl" flip="none" tx="0" sx="99997" ty="0" sy="99997"/>
        </a:blipFill>
      </p:bgPr>
    </p:bg>
    <p:spTree>
      <p:nvGrpSpPr>
        <p:cNvPr id="197" name="Shape 197"/>
        <p:cNvGrpSpPr/>
        <p:nvPr/>
      </p:nvGrpSpPr>
      <p:grpSpPr>
        <a:xfrm>
          <a:off x="0" y="0"/>
          <a:ext cx="0" cy="0"/>
          <a:chOff x="0" y="0"/>
          <a:chExt cx="0" cy="0"/>
        </a:xfrm>
      </p:grpSpPr>
      <p:sp>
        <p:nvSpPr>
          <p:cNvPr id="198" name="Google Shape;198;p35"/>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9" name="Google Shape;199;p35"/>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00" name="Google Shape;200;p35"/>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01" name="Google Shape;201;p35"/>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4">
    <p:bg>
      <p:bgPr>
        <a:blipFill rotWithShape="1">
          <a:blip r:embed="rId2">
            <a:alphaModFix/>
          </a:blip>
          <a:tile algn="tl" flip="none" tx="0" sx="99997" ty="0" sy="99997"/>
        </a:blipFill>
      </p:bgPr>
    </p:bg>
    <p:spTree>
      <p:nvGrpSpPr>
        <p:cNvPr id="202" name="Shape 202"/>
        <p:cNvGrpSpPr/>
        <p:nvPr/>
      </p:nvGrpSpPr>
      <p:grpSpPr>
        <a:xfrm>
          <a:off x="0" y="0"/>
          <a:ext cx="0" cy="0"/>
          <a:chOff x="0" y="0"/>
          <a:chExt cx="0" cy="0"/>
        </a:xfrm>
      </p:grpSpPr>
      <p:sp>
        <p:nvSpPr>
          <p:cNvPr id="203" name="Google Shape;203;p36"/>
          <p:cNvSpPr/>
          <p:nvPr/>
        </p:nvSpPr>
        <p:spPr>
          <a:xfrm>
            <a:off x="-15627" y="-1003"/>
            <a:ext cx="13036200" cy="9297000"/>
          </a:xfrm>
          <a:prstGeom prst="rect">
            <a:avLst/>
          </a:prstGeom>
          <a:solidFill>
            <a:srgbClr val="FFFFFF">
              <a:alpha val="902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04" name="Google Shape;204;p3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05" name="Google Shape;205;p36"/>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06" name="Google Shape;206;p36"/>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07" name="Google Shape;207;p3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08" name="Google Shape;208;p36"/>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p:cSld name="タイトル&amp;箇条書き 5">
    <p:spTree>
      <p:nvGrpSpPr>
        <p:cNvPr id="209" name="Shape 209"/>
        <p:cNvGrpSpPr/>
        <p:nvPr/>
      </p:nvGrpSpPr>
      <p:grpSpPr>
        <a:xfrm>
          <a:off x="0" y="0"/>
          <a:ext cx="0" cy="0"/>
          <a:chOff x="0" y="0"/>
          <a:chExt cx="0" cy="0"/>
        </a:xfrm>
      </p:grpSpPr>
      <p:sp>
        <p:nvSpPr>
          <p:cNvPr id="210" name="Google Shape;210;p3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11" name="Google Shape;211;p37"/>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12" name="Google Shape;212;p3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6">
    <p:spTree>
      <p:nvGrpSpPr>
        <p:cNvPr id="213" name="Shape 213"/>
        <p:cNvGrpSpPr/>
        <p:nvPr/>
      </p:nvGrpSpPr>
      <p:grpSpPr>
        <a:xfrm>
          <a:off x="0" y="0"/>
          <a:ext cx="0" cy="0"/>
          <a:chOff x="0" y="0"/>
          <a:chExt cx="0" cy="0"/>
        </a:xfrm>
      </p:grpSpPr>
      <p:sp>
        <p:nvSpPr>
          <p:cNvPr id="214" name="Google Shape;214;p3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15" name="Google Shape;215;p38"/>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16" name="Google Shape;216;p38"/>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17" name="Google Shape;217;p3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18" name="Google Shape;218;p38"/>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横長）" showMasterSp="0">
  <p:cSld name="画像（横長）">
    <p:spTree>
      <p:nvGrpSpPr>
        <p:cNvPr id="219" name="Shape 219"/>
        <p:cNvGrpSpPr/>
        <p:nvPr/>
      </p:nvGrpSpPr>
      <p:grpSpPr>
        <a:xfrm>
          <a:off x="0" y="0"/>
          <a:ext cx="0" cy="0"/>
          <a:chOff x="0" y="0"/>
          <a:chExt cx="0" cy="0"/>
        </a:xfrm>
      </p:grpSpPr>
      <p:sp>
        <p:nvSpPr>
          <p:cNvPr id="220" name="Google Shape;220;p39"/>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21" name="Google Shape;221;p39"/>
          <p:cNvSpPr/>
          <p:nvPr>
            <p:ph idx="2" type="pic"/>
          </p:nvPr>
        </p:nvSpPr>
        <p:spPr>
          <a:xfrm>
            <a:off x="381856" y="114242"/>
            <a:ext cx="12228300" cy="8156400"/>
          </a:xfrm>
          <a:prstGeom prst="rect">
            <a:avLst/>
          </a:prstGeom>
          <a:noFill/>
          <a:ln>
            <a:noFill/>
          </a:ln>
        </p:spPr>
      </p:sp>
      <p:sp>
        <p:nvSpPr>
          <p:cNvPr id="222" name="Google Shape;222;p39"/>
          <p:cNvSpPr txBox="1"/>
          <p:nvPr>
            <p:ph type="title"/>
          </p:nvPr>
        </p:nvSpPr>
        <p:spPr>
          <a:xfrm>
            <a:off x="1270000" y="7529485"/>
            <a:ext cx="10464900" cy="1019700"/>
          </a:xfrm>
          <a:prstGeom prst="rect">
            <a:avLst/>
          </a:prstGeom>
          <a:noFill/>
          <a:ln>
            <a:noFill/>
          </a:ln>
        </p:spPr>
        <p:txBody>
          <a:bodyPr anchorCtr="0" anchor="b" bIns="50800" lIns="50800" spcFirstLastPara="1" rIns="50800" wrap="square" tIns="50800">
            <a:no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23" name="Google Shape;223;p39"/>
          <p:cNvSpPr txBox="1"/>
          <p:nvPr>
            <p:ph idx="1" type="body"/>
          </p:nvPr>
        </p:nvSpPr>
        <p:spPr>
          <a:xfrm>
            <a:off x="1270000" y="8766416"/>
            <a:ext cx="10464900" cy="8745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24" name="Google Shape;224;p3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縦長）" showMasterSp="0">
  <p:cSld name="画像（縦長）">
    <p:bg>
      <p:bgPr>
        <a:blipFill rotWithShape="1">
          <a:blip r:embed="rId2">
            <a:alphaModFix/>
          </a:blip>
          <a:tile algn="tl" flip="none" tx="0" sx="99997" ty="0" sy="99997"/>
        </a:blipFill>
      </p:bgPr>
    </p:bg>
    <p:spTree>
      <p:nvGrpSpPr>
        <p:cNvPr id="225" name="Shape 225"/>
        <p:cNvGrpSpPr/>
        <p:nvPr/>
      </p:nvGrpSpPr>
      <p:grpSpPr>
        <a:xfrm>
          <a:off x="0" y="0"/>
          <a:ext cx="0" cy="0"/>
          <a:chOff x="0" y="0"/>
          <a:chExt cx="0" cy="0"/>
        </a:xfrm>
      </p:grpSpPr>
      <p:sp>
        <p:nvSpPr>
          <p:cNvPr id="226" name="Google Shape;226;p40"/>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27" name="Google Shape;227;p40"/>
          <p:cNvSpPr/>
          <p:nvPr>
            <p:ph idx="2" type="pic"/>
          </p:nvPr>
        </p:nvSpPr>
        <p:spPr>
          <a:xfrm>
            <a:off x="3172417" y="635000"/>
            <a:ext cx="12357000" cy="8238000"/>
          </a:xfrm>
          <a:prstGeom prst="rect">
            <a:avLst/>
          </a:prstGeom>
          <a:noFill/>
          <a:ln>
            <a:noFill/>
          </a:ln>
          <a:effectLst>
            <a:outerShdw blurRad="127000" rotWithShape="0" dir="5400000" dist="114245">
              <a:srgbClr val="000000">
                <a:alpha val="49410"/>
              </a:srgbClr>
            </a:outerShdw>
          </a:effectLst>
        </p:spPr>
      </p:sp>
      <p:sp>
        <p:nvSpPr>
          <p:cNvPr id="228" name="Google Shape;228;p40"/>
          <p:cNvSpPr/>
          <p:nvPr/>
        </p:nvSpPr>
        <p:spPr>
          <a:xfrm>
            <a:off x="599644" y="618569"/>
            <a:ext cx="6293700" cy="8229600"/>
          </a:xfrm>
          <a:prstGeom prst="rect">
            <a:avLst/>
          </a:prstGeom>
          <a:solidFill>
            <a:srgbClr val="FFFFFF">
              <a:alpha val="96470"/>
            </a:srgbClr>
          </a:solidFill>
          <a:ln>
            <a:noFill/>
          </a:ln>
          <a:effectLst>
            <a:outerShdw blurRad="127000" rotWithShape="0" dir="5400000" dist="114245">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29" name="Google Shape;229;p40"/>
          <p:cNvSpPr txBox="1"/>
          <p:nvPr>
            <p:ph type="title"/>
          </p:nvPr>
        </p:nvSpPr>
        <p:spPr>
          <a:xfrm>
            <a:off x="729335" y="903529"/>
            <a:ext cx="6028200" cy="2415600"/>
          </a:xfrm>
          <a:prstGeom prst="rect">
            <a:avLst/>
          </a:prstGeom>
          <a:noFill/>
          <a:ln>
            <a:noFill/>
          </a:ln>
        </p:spPr>
        <p:txBody>
          <a:bodyPr anchorCtr="0" anchor="b" bIns="50800" lIns="50800" spcFirstLastPara="1" rIns="50800" wrap="square" tIns="50800">
            <a:noAutofit/>
          </a:bodyPr>
          <a:lstStyle>
            <a:lvl1pPr lvl="0" rtl="0" algn="ctr">
              <a:lnSpc>
                <a:spcPct val="60000"/>
              </a:lnSpc>
              <a:spcBef>
                <a:spcPts val="0"/>
              </a:spcBef>
              <a:spcAft>
                <a:spcPts val="0"/>
              </a:spcAft>
              <a:buClr>
                <a:srgbClr val="DF1F00"/>
              </a:buClr>
              <a:buSzPts val="4800"/>
              <a:buFont typeface="Arial"/>
              <a:buNone/>
              <a:defRPr sz="4800">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30" name="Google Shape;230;p40"/>
          <p:cNvSpPr txBox="1"/>
          <p:nvPr>
            <p:ph idx="1" type="body"/>
          </p:nvPr>
        </p:nvSpPr>
        <p:spPr>
          <a:xfrm>
            <a:off x="952500" y="4119320"/>
            <a:ext cx="5334000" cy="44286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31" name="Google Shape;231;p4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箇条書き" showMasterSp="0">
  <p:cSld name="箇条書き">
    <p:bg>
      <p:bgPr>
        <a:blipFill rotWithShape="1">
          <a:blip r:embed="rId2">
            <a:alphaModFix/>
          </a:blip>
          <a:tile algn="tl" flip="none" tx="0" sx="99997" ty="0" sy="99997"/>
        </a:blipFill>
      </p:bgPr>
    </p:bg>
    <p:spTree>
      <p:nvGrpSpPr>
        <p:cNvPr id="232" name="Shape 232"/>
        <p:cNvGrpSpPr/>
        <p:nvPr/>
      </p:nvGrpSpPr>
      <p:grpSpPr>
        <a:xfrm>
          <a:off x="0" y="0"/>
          <a:ext cx="0" cy="0"/>
          <a:chOff x="0" y="0"/>
          <a:chExt cx="0" cy="0"/>
        </a:xfrm>
      </p:grpSpPr>
      <p:sp>
        <p:nvSpPr>
          <p:cNvPr id="233" name="Google Shape;233;p41"/>
          <p:cNvSpPr/>
          <p:nvPr/>
        </p:nvSpPr>
        <p:spPr>
          <a:xfrm>
            <a:off x="-15627" y="457519"/>
            <a:ext cx="13036200" cy="8838600"/>
          </a:xfrm>
          <a:prstGeom prst="rect">
            <a:avLst/>
          </a:prstGeom>
          <a:solidFill>
            <a:srgbClr val="FFFFFF">
              <a:alpha val="902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4" name="Google Shape;234;p41"/>
          <p:cNvSpPr txBox="1"/>
          <p:nvPr>
            <p:ph idx="1" type="body"/>
          </p:nvPr>
        </p:nvSpPr>
        <p:spPr>
          <a:xfrm>
            <a:off x="952500" y="1153762"/>
            <a:ext cx="11099700" cy="77361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35" name="Google Shape;235;p41"/>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36" name="Google Shape;236;p4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showMasterSp="0">
  <p:cSld name="タイトル、箇条書き、画像">
    <p:spTree>
      <p:nvGrpSpPr>
        <p:cNvPr id="237" name="Shape 237"/>
        <p:cNvGrpSpPr/>
        <p:nvPr/>
      </p:nvGrpSpPr>
      <p:grpSpPr>
        <a:xfrm>
          <a:off x="0" y="0"/>
          <a:ext cx="0" cy="0"/>
          <a:chOff x="0" y="0"/>
          <a:chExt cx="0" cy="0"/>
        </a:xfrm>
      </p:grpSpPr>
      <p:sp>
        <p:nvSpPr>
          <p:cNvPr id="238" name="Google Shape;238;p42"/>
          <p:cNvSpPr/>
          <p:nvPr>
            <p:ph idx="2" type="pic"/>
          </p:nvPr>
        </p:nvSpPr>
        <p:spPr>
          <a:xfrm>
            <a:off x="4533900" y="2603500"/>
            <a:ext cx="9429600" cy="6286500"/>
          </a:xfrm>
          <a:prstGeom prst="rect">
            <a:avLst/>
          </a:prstGeom>
          <a:noFill/>
          <a:ln>
            <a:noFill/>
          </a:ln>
          <a:effectLst>
            <a:outerShdw blurRad="139700" rotWithShape="0" dir="5400000" dist="81340">
              <a:srgbClr val="000000">
                <a:alpha val="49410"/>
              </a:srgbClr>
            </a:outerShdw>
          </a:effectLst>
        </p:spPr>
      </p:sp>
      <p:sp>
        <p:nvSpPr>
          <p:cNvPr id="239" name="Google Shape;239;p42"/>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40" name="Google Shape;240;p42"/>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41" name="Google Shape;241;p42"/>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42" name="Google Shape;242;p4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43" name="Google Shape;243;p42"/>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p:bg>
      <p:bgPr>
        <a:blipFill rotWithShape="1">
          <a:blip r:embed="rId2">
            <a:alphaModFix/>
          </a:blip>
          <a:tile algn="tl" flip="none" tx="0" sx="99996" ty="0" sy="99996"/>
        </a:blipFill>
      </p:bgPr>
    </p:bg>
    <p:spTree>
      <p:nvGrpSpPr>
        <p:cNvPr id="31" name="Shape 31"/>
        <p:cNvGrpSpPr/>
        <p:nvPr/>
      </p:nvGrpSpPr>
      <p:grpSpPr>
        <a:xfrm>
          <a:off x="0" y="0"/>
          <a:ext cx="0" cy="0"/>
          <a:chOff x="0" y="0"/>
          <a:chExt cx="0" cy="0"/>
        </a:xfrm>
      </p:grpSpPr>
      <p:sp>
        <p:nvSpPr>
          <p:cNvPr id="32" name="Google Shape;32;p5"/>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3" name="Google Shape;33;p5"/>
          <p:cNvSpPr/>
          <p:nvPr/>
        </p:nvSpPr>
        <p:spPr>
          <a:xfrm>
            <a:off x="-15627" y="1302593"/>
            <a:ext cx="13036200" cy="7148400"/>
          </a:xfrm>
          <a:prstGeom prst="rect">
            <a:avLst/>
          </a:prstGeom>
          <a:solidFill>
            <a:srgbClr val="FFFFFF">
              <a:alpha val="745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4" name="Google Shape;34;p5"/>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35" name="Google Shape;35;p5"/>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2画像" showMasterSp="0">
  <p:cSld name="タイトル、箇条書き、画像 2画像">
    <p:spTree>
      <p:nvGrpSpPr>
        <p:cNvPr id="244" name="Shape 244"/>
        <p:cNvGrpSpPr/>
        <p:nvPr/>
      </p:nvGrpSpPr>
      <p:grpSpPr>
        <a:xfrm>
          <a:off x="0" y="0"/>
          <a:ext cx="0" cy="0"/>
          <a:chOff x="0" y="0"/>
          <a:chExt cx="0" cy="0"/>
        </a:xfrm>
      </p:grpSpPr>
      <p:sp>
        <p:nvSpPr>
          <p:cNvPr id="245" name="Google Shape;245;p43"/>
          <p:cNvSpPr/>
          <p:nvPr>
            <p:ph idx="2" type="pic"/>
          </p:nvPr>
        </p:nvSpPr>
        <p:spPr>
          <a:xfrm>
            <a:off x="4533900" y="2400300"/>
            <a:ext cx="9429600" cy="3174900"/>
          </a:xfrm>
          <a:prstGeom prst="rect">
            <a:avLst/>
          </a:prstGeom>
          <a:noFill/>
          <a:ln>
            <a:noFill/>
          </a:ln>
          <a:effectLst>
            <a:outerShdw blurRad="139700" rotWithShape="0" dir="5400000" dist="81340">
              <a:srgbClr val="000000">
                <a:alpha val="49410"/>
              </a:srgbClr>
            </a:outerShdw>
          </a:effectLst>
        </p:spPr>
      </p:sp>
      <p:sp>
        <p:nvSpPr>
          <p:cNvPr id="246" name="Google Shape;246;p43"/>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47" name="Google Shape;247;p43"/>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48" name="Google Shape;248;p43"/>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49" name="Google Shape;249;p4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50" name="Google Shape;250;p43"/>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51" name="Google Shape;251;p43"/>
          <p:cNvSpPr/>
          <p:nvPr>
            <p:ph idx="3" type="pic"/>
          </p:nvPr>
        </p:nvSpPr>
        <p:spPr>
          <a:xfrm>
            <a:off x="4533900" y="5817891"/>
            <a:ext cx="9429600" cy="3174900"/>
          </a:xfrm>
          <a:prstGeom prst="rect">
            <a:avLst/>
          </a:prstGeom>
          <a:noFill/>
          <a:ln>
            <a:noFill/>
          </a:ln>
          <a:effectLst>
            <a:outerShdw blurRad="139700" rotWithShape="0" dir="5400000" dist="81340">
              <a:srgbClr val="000000">
                <a:alpha val="49410"/>
              </a:srgbClr>
            </a:outerShdw>
          </a:effectLst>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引用" showMasterSp="0">
  <p:cSld name="引用">
    <p:spTree>
      <p:nvGrpSpPr>
        <p:cNvPr id="252" name="Shape 252"/>
        <p:cNvGrpSpPr/>
        <p:nvPr/>
      </p:nvGrpSpPr>
      <p:grpSpPr>
        <a:xfrm>
          <a:off x="0" y="0"/>
          <a:ext cx="0" cy="0"/>
          <a:chOff x="0" y="0"/>
          <a:chExt cx="0" cy="0"/>
        </a:xfrm>
      </p:grpSpPr>
      <p:sp>
        <p:nvSpPr>
          <p:cNvPr id="253" name="Google Shape;253;p44"/>
          <p:cNvSpPr txBox="1"/>
          <p:nvPr>
            <p:ph idx="1" type="body"/>
          </p:nvPr>
        </p:nvSpPr>
        <p:spPr>
          <a:xfrm>
            <a:off x="1270000" y="8535368"/>
            <a:ext cx="10464900" cy="4698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54" name="Google Shape;254;p44"/>
          <p:cNvSpPr txBox="1"/>
          <p:nvPr>
            <p:ph idx="2" type="body"/>
          </p:nvPr>
        </p:nvSpPr>
        <p:spPr>
          <a:xfrm>
            <a:off x="1270000" y="4267200"/>
            <a:ext cx="10464900" cy="685800"/>
          </a:xfrm>
          <a:prstGeom prst="rect">
            <a:avLst/>
          </a:prstGeom>
          <a:noFill/>
          <a:ln>
            <a:noFill/>
          </a:ln>
        </p:spPr>
        <p:txBody>
          <a:bodyPr anchorCtr="0" anchor="ctr"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3800"/>
              <a:buFont typeface="Arial"/>
              <a:buNone/>
              <a:defRPr sz="3800"/>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55" name="Google Shape;255;p44"/>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56" name="Google Shape;256;p4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写真のみ" showMasterSp="0">
  <p:cSld name="背景写真のみ">
    <p:bg>
      <p:bgPr>
        <a:blipFill rotWithShape="1">
          <a:blip r:embed="rId2">
            <a:alphaModFix/>
          </a:blip>
          <a:tile algn="tl" flip="none" tx="0" sx="99997" ty="0" sy="99997"/>
        </a:blipFill>
      </p:bgPr>
    </p:bg>
    <p:spTree>
      <p:nvGrpSpPr>
        <p:cNvPr id="257" name="Shape 257"/>
        <p:cNvGrpSpPr/>
        <p:nvPr/>
      </p:nvGrpSpPr>
      <p:grpSpPr>
        <a:xfrm>
          <a:off x="0" y="0"/>
          <a:ext cx="0" cy="0"/>
          <a:chOff x="0" y="0"/>
          <a:chExt cx="0" cy="0"/>
        </a:xfrm>
      </p:grpSpPr>
      <p:sp>
        <p:nvSpPr>
          <p:cNvPr id="258" name="Google Shape;258;p4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写真" showMasterSp="0">
  <p:cSld name="写真">
    <p:spTree>
      <p:nvGrpSpPr>
        <p:cNvPr id="259" name="Shape 259"/>
        <p:cNvGrpSpPr/>
        <p:nvPr/>
      </p:nvGrpSpPr>
      <p:grpSpPr>
        <a:xfrm>
          <a:off x="0" y="0"/>
          <a:ext cx="0" cy="0"/>
          <a:chOff x="0" y="0"/>
          <a:chExt cx="0" cy="0"/>
        </a:xfrm>
      </p:grpSpPr>
      <p:sp>
        <p:nvSpPr>
          <p:cNvPr id="260" name="Google Shape;260;p46"/>
          <p:cNvSpPr/>
          <p:nvPr>
            <p:ph idx="2" type="pic"/>
          </p:nvPr>
        </p:nvSpPr>
        <p:spPr>
          <a:xfrm>
            <a:off x="-812800" y="0"/>
            <a:ext cx="14622900" cy="9753600"/>
          </a:xfrm>
          <a:prstGeom prst="rect">
            <a:avLst/>
          </a:prstGeom>
          <a:noFill/>
          <a:ln>
            <a:noFill/>
          </a:ln>
        </p:spPr>
      </p:sp>
      <p:sp>
        <p:nvSpPr>
          <p:cNvPr id="261" name="Google Shape;261;p46"/>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62" name="Google Shape;262;p4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7">
    <p:spTree>
      <p:nvGrpSpPr>
        <p:cNvPr id="263" name="Shape 263"/>
        <p:cNvGrpSpPr/>
        <p:nvPr/>
      </p:nvGrpSpPr>
      <p:grpSpPr>
        <a:xfrm>
          <a:off x="0" y="0"/>
          <a:ext cx="0" cy="0"/>
          <a:chOff x="0" y="0"/>
          <a:chExt cx="0" cy="0"/>
        </a:xfrm>
      </p:grpSpPr>
      <p:sp>
        <p:nvSpPr>
          <p:cNvPr id="264" name="Google Shape;264;p4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5800"/>
              <a:buFont typeface="Arial"/>
              <a:buNone/>
              <a:defRPr sz="5800"/>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65" name="Google Shape;265;p47"/>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indent="-228600" lvl="1" marL="914400" rtl="0" algn="l">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indent="-381000" lvl="2" marL="1371600" rtl="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indent="-381000" lvl="3" marL="1828800" rtl="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indent="-381000" lvl="4" marL="2286000" rtl="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66" name="Google Shape;266;p47"/>
          <p:cNvSpPr/>
          <p:nvPr/>
        </p:nvSpPr>
        <p:spPr>
          <a:xfrm>
            <a:off x="12137539" y="8924439"/>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67" name="Google Shape;267;p47"/>
          <p:cNvSpPr/>
          <p:nvPr/>
        </p:nvSpPr>
        <p:spPr>
          <a:xfrm>
            <a:off x="329337"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68" name="Google Shape;268;p47"/>
          <p:cNvSpPr txBox="1"/>
          <p:nvPr>
            <p:ph idx="12" type="sldNum"/>
          </p:nvPr>
        </p:nvSpPr>
        <p:spPr>
          <a:xfrm>
            <a:off x="12294727" y="9102239"/>
            <a:ext cx="396900" cy="406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8">
    <p:spTree>
      <p:nvGrpSpPr>
        <p:cNvPr id="269" name="Shape 269"/>
        <p:cNvGrpSpPr/>
        <p:nvPr/>
      </p:nvGrpSpPr>
      <p:grpSpPr>
        <a:xfrm>
          <a:off x="0" y="0"/>
          <a:ext cx="0" cy="0"/>
          <a:chOff x="0" y="0"/>
          <a:chExt cx="0" cy="0"/>
        </a:xfrm>
      </p:grpSpPr>
      <p:sp>
        <p:nvSpPr>
          <p:cNvPr id="270" name="Google Shape;270;p4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71" name="Google Shape;271;p48"/>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320040" lvl="1" marL="914400" rtl="0" algn="l">
              <a:lnSpc>
                <a:spcPct val="100000"/>
              </a:lnSpc>
              <a:spcBef>
                <a:spcPts val="2400"/>
              </a:spcBef>
              <a:spcAft>
                <a:spcPts val="0"/>
              </a:spcAft>
              <a:buClr>
                <a:srgbClr val="000000"/>
              </a:buClr>
              <a:buSzPts val="144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72" name="Google Shape;272;p48"/>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73" name="Google Shape;273;p4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74" name="Google Shape;274;p48"/>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のコピー 1" showMasterSp="0">
  <p:cSld name="タイトル&amp;箇条書きのコピー 1">
    <p:spTree>
      <p:nvGrpSpPr>
        <p:cNvPr id="275" name="Shape 275"/>
        <p:cNvGrpSpPr/>
        <p:nvPr/>
      </p:nvGrpSpPr>
      <p:grpSpPr>
        <a:xfrm>
          <a:off x="0" y="0"/>
          <a:ext cx="0" cy="0"/>
          <a:chOff x="0" y="0"/>
          <a:chExt cx="0" cy="0"/>
        </a:xfrm>
      </p:grpSpPr>
      <p:sp>
        <p:nvSpPr>
          <p:cNvPr id="276" name="Google Shape;276;p49"/>
          <p:cNvSpPr txBox="1"/>
          <p:nvPr>
            <p:ph type="title"/>
          </p:nvPr>
        </p:nvSpPr>
        <p:spPr>
          <a:xfrm>
            <a:off x="812239" y="-3368"/>
            <a:ext cx="11367600" cy="16254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424242"/>
              </a:buClr>
              <a:buSzPts val="6400"/>
              <a:buFont typeface="Arial"/>
              <a:buNone/>
              <a:defRPr>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277" name="Google Shape;277;p49"/>
          <p:cNvSpPr txBox="1"/>
          <p:nvPr>
            <p:ph idx="1" type="body"/>
          </p:nvPr>
        </p:nvSpPr>
        <p:spPr>
          <a:xfrm>
            <a:off x="812239" y="2021228"/>
            <a:ext cx="11367600" cy="7293300"/>
          </a:xfrm>
          <a:prstGeom prst="rect">
            <a:avLst/>
          </a:prstGeom>
          <a:noFill/>
          <a:ln>
            <a:noFill/>
          </a:ln>
        </p:spPr>
        <p:txBody>
          <a:bodyPr anchorCtr="0" anchor="ctr" bIns="50800" lIns="50800" spcFirstLastPara="1" rIns="50800" wrap="square" tIns="50800">
            <a:noAutofit/>
          </a:bodyPr>
          <a:lstStyle>
            <a:lvl1pPr indent="-457200" lvl="0" marL="457200" rtl="0" algn="l">
              <a:lnSpc>
                <a:spcPct val="100000"/>
              </a:lnSpc>
              <a:spcBef>
                <a:spcPts val="1600"/>
              </a:spcBef>
              <a:spcAft>
                <a:spcPts val="0"/>
              </a:spcAft>
              <a:buClr>
                <a:srgbClr val="000000"/>
              </a:buClr>
              <a:buSzPts val="3600"/>
              <a:buFont typeface="Arial"/>
              <a:buChar char="•"/>
              <a:defRPr>
                <a:latin typeface="Arial"/>
                <a:ea typeface="Arial"/>
                <a:cs typeface="Arial"/>
                <a:sym typeface="Arial"/>
              </a:defRPr>
            </a:lvl1pPr>
            <a:lvl2pPr indent="-406400" lvl="1" marL="914400" rtl="0" algn="l">
              <a:lnSpc>
                <a:spcPct val="100000"/>
              </a:lnSpc>
              <a:spcBef>
                <a:spcPts val="1600"/>
              </a:spcBef>
              <a:spcAft>
                <a:spcPts val="0"/>
              </a:spcAft>
              <a:buClr>
                <a:srgbClr val="000000"/>
              </a:buClr>
              <a:buSzPts val="2800"/>
              <a:buFont typeface="Arial"/>
              <a:buChar char="•"/>
              <a:defRPr sz="2800">
                <a:latin typeface="Arial"/>
                <a:ea typeface="Arial"/>
                <a:cs typeface="Arial"/>
                <a:sym typeface="Arial"/>
              </a:defRPr>
            </a:lvl2pPr>
            <a:lvl3pPr indent="-406400" lvl="2" marL="1371600" rtl="0" algn="l">
              <a:lnSpc>
                <a:spcPct val="100000"/>
              </a:lnSpc>
              <a:spcBef>
                <a:spcPts val="1600"/>
              </a:spcBef>
              <a:spcAft>
                <a:spcPts val="0"/>
              </a:spcAft>
              <a:buClr>
                <a:srgbClr val="E02000"/>
              </a:buClr>
              <a:buSzPts val="2800"/>
              <a:buFont typeface="Arial"/>
              <a:buChar char="•"/>
              <a:defRPr sz="2800">
                <a:latin typeface="Arial"/>
                <a:ea typeface="Arial"/>
                <a:cs typeface="Arial"/>
                <a:sym typeface="Arial"/>
              </a:defRPr>
            </a:lvl3pPr>
            <a:lvl4pPr indent="-361950" lvl="3" marL="18288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indent="-361950" lvl="4" marL="22860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indent="-342900" lvl="5" marL="2743200" rtl="0" algn="l">
              <a:lnSpc>
                <a:spcPct val="100000"/>
              </a:lnSpc>
              <a:spcBef>
                <a:spcPts val="1600"/>
              </a:spcBef>
              <a:spcAft>
                <a:spcPts val="0"/>
              </a:spcAft>
              <a:buClr>
                <a:srgbClr val="000000"/>
              </a:buClr>
              <a:buSzPts val="1800"/>
              <a:buChar char="•"/>
              <a:defRPr/>
            </a:lvl6pPr>
            <a:lvl7pPr indent="-342900" lvl="6" marL="3200400" rtl="0" algn="l">
              <a:lnSpc>
                <a:spcPct val="100000"/>
              </a:lnSpc>
              <a:spcBef>
                <a:spcPts val="1600"/>
              </a:spcBef>
              <a:spcAft>
                <a:spcPts val="0"/>
              </a:spcAft>
              <a:buClr>
                <a:srgbClr val="000000"/>
              </a:buClr>
              <a:buSzPts val="1800"/>
              <a:buChar char="•"/>
              <a:defRPr/>
            </a:lvl7pPr>
            <a:lvl8pPr indent="-342900" lvl="7" marL="3657600" rtl="0" algn="l">
              <a:lnSpc>
                <a:spcPct val="100000"/>
              </a:lnSpc>
              <a:spcBef>
                <a:spcPts val="1600"/>
              </a:spcBef>
              <a:spcAft>
                <a:spcPts val="0"/>
              </a:spcAft>
              <a:buClr>
                <a:srgbClr val="000000"/>
              </a:buClr>
              <a:buSzPts val="1800"/>
              <a:buChar char="•"/>
              <a:defRPr/>
            </a:lvl8pPr>
            <a:lvl9pPr indent="-342900" lvl="8" marL="4114800" rtl="0" algn="l">
              <a:lnSpc>
                <a:spcPct val="100000"/>
              </a:lnSpc>
              <a:spcBef>
                <a:spcPts val="1600"/>
              </a:spcBef>
              <a:spcAft>
                <a:spcPts val="0"/>
              </a:spcAft>
              <a:buClr>
                <a:srgbClr val="000000"/>
              </a:buClr>
              <a:buSzPts val="1800"/>
              <a:buChar char="•"/>
              <a:defRPr/>
            </a:lvl9pPr>
          </a:lstStyle>
          <a:p/>
        </p:txBody>
      </p:sp>
      <p:sp>
        <p:nvSpPr>
          <p:cNvPr id="278" name="Google Shape;278;p49"/>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79" name="Google Shape;279;p49"/>
          <p:cNvSpPr txBox="1"/>
          <p:nvPr>
            <p:ph idx="12" type="sldNum"/>
          </p:nvPr>
        </p:nvSpPr>
        <p:spPr>
          <a:xfrm>
            <a:off x="12211200"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1" showMasterSp="0">
  <p:cSld name="TITLE_AND_BODY_1">
    <p:bg>
      <p:bgPr>
        <a:blipFill rotWithShape="1">
          <a:blip r:embed="rId2">
            <a:alphaModFix/>
          </a:blip>
          <a:tile algn="tl" flip="none" tx="0" sx="99997" ty="0" sy="99997"/>
        </a:blipFill>
      </p:bgPr>
    </p:bg>
    <p:spTree>
      <p:nvGrpSpPr>
        <p:cNvPr id="280" name="Shape 280"/>
        <p:cNvGrpSpPr/>
        <p:nvPr/>
      </p:nvGrpSpPr>
      <p:grpSpPr>
        <a:xfrm>
          <a:off x="0" y="0"/>
          <a:ext cx="0" cy="0"/>
          <a:chOff x="0" y="0"/>
          <a:chExt cx="0" cy="0"/>
        </a:xfrm>
      </p:grpSpPr>
      <p:sp>
        <p:nvSpPr>
          <p:cNvPr id="281" name="Google Shape;281;p50"/>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82" name="Google Shape;282;p50"/>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83" name="Google Shape;283;p50"/>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84" name="Google Shape;284;p50"/>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2" showMasterSp="0">
  <p:cSld name="TITLE_AND_BODY_2">
    <p:bg>
      <p:bgPr>
        <a:blipFill rotWithShape="1">
          <a:blip r:embed="rId2">
            <a:alphaModFix/>
          </a:blip>
          <a:tile algn="tl" flip="none" tx="0" sx="99997" ty="0" sy="99997"/>
        </a:blipFill>
      </p:bgPr>
    </p:bg>
    <p:spTree>
      <p:nvGrpSpPr>
        <p:cNvPr id="285" name="Shape 285"/>
        <p:cNvGrpSpPr/>
        <p:nvPr/>
      </p:nvGrpSpPr>
      <p:grpSpPr>
        <a:xfrm>
          <a:off x="0" y="0"/>
          <a:ext cx="0" cy="0"/>
          <a:chOff x="0" y="0"/>
          <a:chExt cx="0" cy="0"/>
        </a:xfrm>
      </p:grpSpPr>
      <p:sp>
        <p:nvSpPr>
          <p:cNvPr id="286" name="Google Shape;286;p51"/>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87" name="Google Shape;287;p51"/>
          <p:cNvSpPr/>
          <p:nvPr/>
        </p:nvSpPr>
        <p:spPr>
          <a:xfrm>
            <a:off x="-15627" y="1302593"/>
            <a:ext cx="13036200" cy="7148400"/>
          </a:xfrm>
          <a:prstGeom prst="rect">
            <a:avLst/>
          </a:prstGeom>
          <a:solidFill>
            <a:srgbClr val="FFFFFF">
              <a:alpha val="7412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88" name="Google Shape;288;p51"/>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89" name="Google Shape;289;p51"/>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4">
    <p:spTree>
      <p:nvGrpSpPr>
        <p:cNvPr id="36" name="Shape 36"/>
        <p:cNvGrpSpPr/>
        <p:nvPr/>
      </p:nvGrpSpPr>
      <p:grpSpPr>
        <a:xfrm>
          <a:off x="0" y="0"/>
          <a:ext cx="0" cy="0"/>
          <a:chOff x="0" y="0"/>
          <a:chExt cx="0" cy="0"/>
        </a:xfrm>
      </p:grpSpPr>
      <p:sp>
        <p:nvSpPr>
          <p:cNvPr id="37" name="Google Shape;37;p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38" name="Google Shape;38;p6"/>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200"/>
              <a:buFont typeface="Arial"/>
              <a:buNone/>
              <a:defRPr sz="3200"/>
            </a:lvl1pPr>
            <a:lvl2pPr indent="-391160" lvl="1" marL="91440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indent="-381000" lvl="2" marL="13716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indent="-381000" lvl="3" marL="18288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indent="-381000" lvl="4" marL="2286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39" name="Google Shape;39;p6"/>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40" name="Google Shape;40;p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6"/>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1" showMasterSp="0">
  <p:cSld name="TITLE_AND_BODY_1">
    <p:bg>
      <p:bgPr>
        <a:blipFill rotWithShape="1">
          <a:blip r:embed="rId2">
            <a:alphaModFix/>
          </a:blip>
          <a:tile algn="tl" flip="none" tx="0" sx="99996" ty="0" sy="99996"/>
        </a:blipFill>
      </p:bgPr>
    </p:bg>
    <p:spTree>
      <p:nvGrpSpPr>
        <p:cNvPr id="42" name="Shape 42"/>
        <p:cNvGrpSpPr/>
        <p:nvPr/>
      </p:nvGrpSpPr>
      <p:grpSpPr>
        <a:xfrm>
          <a:off x="0" y="0"/>
          <a:ext cx="0" cy="0"/>
          <a:chOff x="0" y="0"/>
          <a:chExt cx="0" cy="0"/>
        </a:xfrm>
      </p:grpSpPr>
      <p:sp>
        <p:nvSpPr>
          <p:cNvPr id="43" name="Google Shape;43;p7"/>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44" name="Google Shape;44;p7"/>
          <p:cNvSpPr/>
          <p:nvPr/>
        </p:nvSpPr>
        <p:spPr>
          <a:xfrm>
            <a:off x="-15627" y="1302593"/>
            <a:ext cx="13036200" cy="7148400"/>
          </a:xfrm>
          <a:prstGeom prst="rect">
            <a:avLst/>
          </a:prstGeom>
          <a:solidFill>
            <a:srgbClr val="FFFFFF">
              <a:alpha val="745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5" name="Google Shape;45;p7"/>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p:txBody>
      </p:sp>
      <p:sp>
        <p:nvSpPr>
          <p:cNvPr id="46" name="Google Shape;46;p7"/>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p:spTree>
      <p:nvGrpSpPr>
        <p:cNvPr id="47" name="Shape 47"/>
        <p:cNvGrpSpPr/>
        <p:nvPr/>
      </p:nvGrpSpPr>
      <p:grpSpPr>
        <a:xfrm>
          <a:off x="0" y="0"/>
          <a:ext cx="0" cy="0"/>
          <a:chOff x="0" y="0"/>
          <a:chExt cx="0" cy="0"/>
        </a:xfrm>
      </p:grpSpPr>
      <p:sp>
        <p:nvSpPr>
          <p:cNvPr id="48" name="Google Shape;48;p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49" name="Google Shape;49;p8"/>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800"/>
              <a:buNone/>
              <a:defRPr/>
            </a:lvl1pPr>
            <a:lvl2pPr indent="-381000" lvl="1" marL="914400" algn="l">
              <a:lnSpc>
                <a:spcPct val="100000"/>
              </a:lnSpc>
              <a:spcBef>
                <a:spcPts val="2400"/>
              </a:spcBef>
              <a:spcAft>
                <a:spcPts val="0"/>
              </a:spcAft>
              <a:buClr>
                <a:srgbClr val="000000"/>
              </a:buClr>
              <a:buSzPts val="240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50" name="Google Shape;50;p8"/>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1" name="Google Shape;51;p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2" name="Google Shape;52;p8"/>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2">
    <p:spTree>
      <p:nvGrpSpPr>
        <p:cNvPr id="53" name="Shape 53"/>
        <p:cNvGrpSpPr/>
        <p:nvPr/>
      </p:nvGrpSpPr>
      <p:grpSpPr>
        <a:xfrm>
          <a:off x="0" y="0"/>
          <a:ext cx="0" cy="0"/>
          <a:chOff x="0" y="0"/>
          <a:chExt cx="0" cy="0"/>
        </a:xfrm>
      </p:grpSpPr>
      <p:sp>
        <p:nvSpPr>
          <p:cNvPr id="54" name="Google Shape;54;p9"/>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55" name="Google Shape;55;p9"/>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200"/>
              <a:buNone/>
              <a:defRPr sz="3200"/>
            </a:lvl1pPr>
            <a:lvl2pPr indent="-391160" lvl="1" marL="914400" algn="l">
              <a:lnSpc>
                <a:spcPct val="100000"/>
              </a:lnSpc>
              <a:spcBef>
                <a:spcPts val="2400"/>
              </a:spcBef>
              <a:spcAft>
                <a:spcPts val="0"/>
              </a:spcAft>
              <a:buClr>
                <a:srgbClr val="000000"/>
              </a:buClr>
              <a:buSzPts val="256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56" name="Google Shape;56;p9"/>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7" name="Google Shape;57;p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8" name="Google Shape;58;p9"/>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3">
    <p:bg>
      <p:bgPr>
        <a:blipFill rotWithShape="1">
          <a:blip r:embed="rId2">
            <a:alphaModFix/>
          </a:blip>
          <a:tile algn="tl" flip="none" tx="0" sx="99996" ty="0" sy="99996"/>
        </a:blipFill>
      </p:bgPr>
    </p:bg>
    <p:spTree>
      <p:nvGrpSpPr>
        <p:cNvPr id="59" name="Shape 59"/>
        <p:cNvGrpSpPr/>
        <p:nvPr/>
      </p:nvGrpSpPr>
      <p:grpSpPr>
        <a:xfrm>
          <a:off x="0" y="0"/>
          <a:ext cx="0" cy="0"/>
          <a:chOff x="0" y="0"/>
          <a:chExt cx="0" cy="0"/>
        </a:xfrm>
      </p:grpSpPr>
      <p:sp>
        <p:nvSpPr>
          <p:cNvPr id="60" name="Google Shape;60;p10"/>
          <p:cNvSpPr/>
          <p:nvPr/>
        </p:nvSpPr>
        <p:spPr>
          <a:xfrm>
            <a:off x="-15627" y="-1003"/>
            <a:ext cx="13036200" cy="9297000"/>
          </a:xfrm>
          <a:prstGeom prst="rect">
            <a:avLst/>
          </a:prstGeom>
          <a:solidFill>
            <a:srgbClr val="FFFFFF">
              <a:alpha val="9019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 name="Google Shape;61;p10"/>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62" name="Google Shape;62;p10"/>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81000" lvl="0" marL="457200" algn="l">
              <a:lnSpc>
                <a:spcPct val="100000"/>
              </a:lnSpc>
              <a:spcBef>
                <a:spcPts val="2400"/>
              </a:spcBef>
              <a:spcAft>
                <a:spcPts val="0"/>
              </a:spcAft>
              <a:buClr>
                <a:srgbClr val="000000"/>
              </a:buClr>
              <a:buSzPts val="2400"/>
              <a:buChar char="•"/>
              <a:defRPr sz="3200"/>
            </a:lvl1pPr>
            <a:lvl2pPr indent="-381000" lvl="1" marL="914400" algn="l">
              <a:lnSpc>
                <a:spcPct val="100000"/>
              </a:lnSpc>
              <a:spcBef>
                <a:spcPts val="2400"/>
              </a:spcBef>
              <a:spcAft>
                <a:spcPts val="0"/>
              </a:spcAft>
              <a:buClr>
                <a:srgbClr val="000000"/>
              </a:buClr>
              <a:buSzPts val="240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63" name="Google Shape;63;p10"/>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4" name="Google Shape;64;p1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65" name="Google Shape;65;p10"/>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theme" Target="../theme/theme2.xml"/><Relationship Id="rId25" Type="http://schemas.openxmlformats.org/officeDocument/2006/relationships/slideLayout" Target="../slideLayouts/slideLayout48.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51174" y="-3368"/>
            <a:ext cx="10517400" cy="1625400"/>
          </a:xfrm>
          <a:prstGeom prst="rect">
            <a:avLst/>
          </a:prstGeom>
          <a:noFill/>
          <a:ln>
            <a:noFill/>
          </a:ln>
        </p:spPr>
        <p:txBody>
          <a:bodyPr anchorCtr="0" anchor="ctr" bIns="50800" lIns="50800" spcFirstLastPara="1" rIns="50800" wrap="square" tIns="50800">
            <a:noAutofit/>
          </a:bodyPr>
          <a:lstStyle>
            <a:lvl1pPr lvl="0" marR="0" rtl="0" algn="ctr">
              <a:lnSpc>
                <a:spcPct val="100000"/>
              </a:lnSpc>
              <a:spcBef>
                <a:spcPts val="0"/>
              </a:spcBef>
              <a:spcAft>
                <a:spcPts val="0"/>
              </a:spcAft>
              <a:buClr>
                <a:srgbClr val="424242"/>
              </a:buClr>
              <a:buSzPts val="6400"/>
              <a:buFont typeface="M PLUS 1p"/>
              <a:buNone/>
              <a:defRPr b="1" i="0" sz="6400" u="none" cap="none" strike="noStrike">
                <a:solidFill>
                  <a:srgbClr val="424242"/>
                </a:solidFill>
                <a:latin typeface="M PLUS 1p"/>
                <a:ea typeface="M PLUS 1p"/>
                <a:cs typeface="M PLUS 1p"/>
                <a:sym typeface="M PLUS 1p"/>
              </a:defRPr>
            </a:lvl1pPr>
            <a:lvl2pPr lvl="1"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2pPr>
            <a:lvl3pPr lvl="2"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3pPr>
            <a:lvl4pPr lvl="3"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4pPr>
            <a:lvl5pPr lvl="4"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5pPr>
            <a:lvl6pPr lvl="5"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6pPr>
            <a:lvl7pPr lvl="6"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7pPr>
            <a:lvl8pPr lvl="7"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8pPr>
            <a:lvl9pPr lvl="8"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9pPr>
          </a:lstStyle>
          <a:p/>
        </p:txBody>
      </p:sp>
      <p:sp>
        <p:nvSpPr>
          <p:cNvPr id="7" name="Google Shape;7;p1"/>
          <p:cNvSpPr txBox="1"/>
          <p:nvPr>
            <p:ph idx="1" type="body"/>
          </p:nvPr>
        </p:nvSpPr>
        <p:spPr>
          <a:xfrm>
            <a:off x="2024852" y="2031722"/>
            <a:ext cx="10570200" cy="72933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100000"/>
              </a:lnSpc>
              <a:spcBef>
                <a:spcPts val="1600"/>
              </a:spcBef>
              <a:spcAft>
                <a:spcPts val="0"/>
              </a:spcAft>
              <a:buClr>
                <a:srgbClr val="000000"/>
              </a:buClr>
              <a:buSzPts val="3800"/>
              <a:buFont typeface="Arial"/>
              <a:buNone/>
              <a:defRPr b="0" i="0" sz="3800" u="none" cap="none" strike="noStrike">
                <a:solidFill>
                  <a:srgbClr val="000000"/>
                </a:solidFill>
                <a:latin typeface="Arial"/>
                <a:ea typeface="Arial"/>
                <a:cs typeface="Arial"/>
                <a:sym typeface="Arial"/>
              </a:defRPr>
            </a:lvl1pPr>
            <a:lvl2pPr indent="-228600" lvl="1" marL="914400" marR="0" rtl="0" algn="l">
              <a:lnSpc>
                <a:spcPct val="100000"/>
              </a:lnSpc>
              <a:spcBef>
                <a:spcPts val="160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431800" lvl="2" marL="1371600" marR="0" rtl="0" algn="l">
              <a:lnSpc>
                <a:spcPct val="100000"/>
              </a:lnSpc>
              <a:spcBef>
                <a:spcPts val="160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3pPr>
            <a:lvl4pPr indent="-361950" lvl="3" marL="18288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4pPr>
            <a:lvl5pPr indent="-361950" lvl="4" marL="22860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5pPr>
            <a:lvl6pPr indent="-228600" lvl="5" marL="27432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indent="-228600" lvl="6" marL="32004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indent="-228600" lvl="7" marL="36576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indent="-228600" lvl="8" marL="41148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descr="fujisakura.jpg" id="10" name="Google Shape;10;p1"/>
          <p:cNvPicPr preferRelativeResize="0"/>
          <p:nvPr/>
        </p:nvPicPr>
        <p:blipFill rotWithShape="1">
          <a:blip r:embed="rId1">
            <a:alphaModFix/>
          </a:blip>
          <a:srcRect b="0" l="30078" r="57424" t="0"/>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cap="flat" cmpd="sng" w="254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2" name="Google Shape;12;p1"/>
          <p:cNvSpPr txBox="1"/>
          <p:nvPr>
            <p:ph idx="12" type="sldNum"/>
          </p:nvPr>
        </p:nvSpPr>
        <p:spPr>
          <a:xfrm>
            <a:off x="451365"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3"/>
          <p:cNvSpPr txBox="1"/>
          <p:nvPr>
            <p:ph type="title"/>
          </p:nvPr>
        </p:nvSpPr>
        <p:spPr>
          <a:xfrm>
            <a:off x="2051174" y="-3368"/>
            <a:ext cx="10517400" cy="1625400"/>
          </a:xfrm>
          <a:prstGeom prst="rect">
            <a:avLst/>
          </a:prstGeom>
          <a:noFill/>
          <a:ln>
            <a:noFill/>
          </a:ln>
        </p:spPr>
        <p:txBody>
          <a:bodyPr anchorCtr="0" anchor="ctr" bIns="50800" lIns="50800" spcFirstLastPara="1" rIns="50800" wrap="square" tIns="50800">
            <a:noAutofit/>
          </a:bodyPr>
          <a:lstStyle>
            <a:lvl1pPr lvl="0" marR="0" rtl="0" algn="ctr">
              <a:lnSpc>
                <a:spcPct val="100000"/>
              </a:lnSpc>
              <a:spcBef>
                <a:spcPts val="0"/>
              </a:spcBef>
              <a:spcAft>
                <a:spcPts val="0"/>
              </a:spcAft>
              <a:buClr>
                <a:srgbClr val="424242"/>
              </a:buClr>
              <a:buSzPts val="6400"/>
              <a:buFont typeface="M PLUS 1p"/>
              <a:buNone/>
              <a:defRPr b="1" i="0" sz="6400" u="none" cap="none" strike="noStrike">
                <a:solidFill>
                  <a:srgbClr val="424242"/>
                </a:solidFill>
                <a:latin typeface="M PLUS 1p"/>
                <a:ea typeface="M PLUS 1p"/>
                <a:cs typeface="M PLUS 1p"/>
                <a:sym typeface="M PLUS 1p"/>
              </a:defRPr>
            </a:lvl1pPr>
            <a:lvl2pPr lvl="1"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2pPr>
            <a:lvl3pPr lvl="2"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3pPr>
            <a:lvl4pPr lvl="3"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4pPr>
            <a:lvl5pPr lvl="4"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5pPr>
            <a:lvl6pPr lvl="5"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6pPr>
            <a:lvl7pPr lvl="6"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7pPr>
            <a:lvl8pPr lvl="7"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8pPr>
            <a:lvl9pPr lvl="8"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9pPr>
          </a:lstStyle>
          <a:p/>
        </p:txBody>
      </p:sp>
      <p:sp>
        <p:nvSpPr>
          <p:cNvPr id="77" name="Google Shape;77;p13"/>
          <p:cNvSpPr txBox="1"/>
          <p:nvPr>
            <p:ph idx="1" type="body"/>
          </p:nvPr>
        </p:nvSpPr>
        <p:spPr>
          <a:xfrm>
            <a:off x="2024852" y="2031722"/>
            <a:ext cx="10570200" cy="72933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100000"/>
              </a:lnSpc>
              <a:spcBef>
                <a:spcPts val="1600"/>
              </a:spcBef>
              <a:spcAft>
                <a:spcPts val="0"/>
              </a:spcAft>
              <a:buClr>
                <a:srgbClr val="000000"/>
              </a:buClr>
              <a:buSzPts val="3800"/>
              <a:buFont typeface="Arial"/>
              <a:buNone/>
              <a:defRPr b="0" i="0" sz="3800" u="none" cap="none" strike="noStrike">
                <a:solidFill>
                  <a:srgbClr val="000000"/>
                </a:solidFill>
                <a:latin typeface="Arial"/>
                <a:ea typeface="Arial"/>
                <a:cs typeface="Arial"/>
                <a:sym typeface="Arial"/>
              </a:defRPr>
            </a:lvl1pPr>
            <a:lvl2pPr indent="-228600" lvl="1" marL="914400" marR="0" rtl="0" algn="l">
              <a:lnSpc>
                <a:spcPct val="100000"/>
              </a:lnSpc>
              <a:spcBef>
                <a:spcPts val="160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431800" lvl="2" marL="1371600" marR="0" rtl="0" algn="l">
              <a:lnSpc>
                <a:spcPct val="100000"/>
              </a:lnSpc>
              <a:spcBef>
                <a:spcPts val="160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3pPr>
            <a:lvl4pPr indent="-361950" lvl="3" marL="18288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4pPr>
            <a:lvl5pPr indent="-361950" lvl="4" marL="22860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5pPr>
            <a:lvl6pPr indent="-228600" lvl="5" marL="27432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indent="-228600" lvl="6" marL="32004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indent="-228600" lvl="7" marL="36576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indent="-228600" lvl="8" marL="41148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78" name="Google Shape;78;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9" name="Google Shape;79;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descr="fujisakura.jpg" id="80" name="Google Shape;80;p13"/>
          <p:cNvPicPr preferRelativeResize="0"/>
          <p:nvPr/>
        </p:nvPicPr>
        <p:blipFill rotWithShape="1">
          <a:blip r:embed="rId1">
            <a:alphaModFix/>
          </a:blip>
          <a:srcRect b="0" l="30078" r="57424" t="0"/>
          <a:stretch/>
        </p:blipFill>
        <p:spPr>
          <a:xfrm>
            <a:off x="-5438" y="4"/>
            <a:ext cx="1624963" cy="9753602"/>
          </a:xfrm>
          <a:prstGeom prst="rect">
            <a:avLst/>
          </a:prstGeom>
          <a:noFill/>
          <a:ln>
            <a:noFill/>
          </a:ln>
        </p:spPr>
      </p:pic>
      <p:sp>
        <p:nvSpPr>
          <p:cNvPr id="81" name="Google Shape;81;p13"/>
          <p:cNvSpPr/>
          <p:nvPr/>
        </p:nvSpPr>
        <p:spPr>
          <a:xfrm>
            <a:off x="447968" y="406244"/>
            <a:ext cx="711300" cy="711300"/>
          </a:xfrm>
          <a:prstGeom prst="ellipse">
            <a:avLst/>
          </a:prstGeom>
          <a:noFill/>
          <a:ln cap="flat" cmpd="sng" w="254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82" name="Google Shape;82;p13"/>
          <p:cNvSpPr txBox="1"/>
          <p:nvPr>
            <p:ph idx="12" type="sldNum"/>
          </p:nvPr>
        </p:nvSpPr>
        <p:spPr>
          <a:xfrm>
            <a:off x="451365"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26"/>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1pPr>
            <a:lvl2pPr lvl="1"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2pPr>
            <a:lvl3pPr lvl="2"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3pPr>
            <a:lvl4pPr lvl="3"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4pPr>
            <a:lvl5pPr lvl="4"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5pPr>
            <a:lvl6pPr lvl="5"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6pPr>
            <a:lvl7pPr lvl="6"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7pPr>
            <a:lvl8pPr lvl="7"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8pPr>
            <a:lvl9pPr lvl="8"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9pPr>
          </a:lstStyle>
          <a:p/>
        </p:txBody>
      </p:sp>
      <p:sp>
        <p:nvSpPr>
          <p:cNvPr id="151" name="Google Shape;151;p26"/>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52" name="Google Shape;152;p2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400">
              <a:solidFill>
                <a:srgbClr val="000000"/>
              </a:solidFill>
            </a:endParaRPr>
          </a:p>
        </p:txBody>
      </p:sp>
      <p:sp>
        <p:nvSpPr>
          <p:cNvPr id="153" name="Google Shape;153;p26"/>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54" name="Google Shape;154;p26"/>
          <p:cNvSpPr txBox="1"/>
          <p:nvPr>
            <p:ph idx="1" type="body"/>
          </p:nvPr>
        </p:nvSpPr>
        <p:spPr>
          <a:xfrm>
            <a:off x="952500" y="2603500"/>
            <a:ext cx="11099700" cy="6286500"/>
          </a:xfrm>
          <a:prstGeom prst="rect">
            <a:avLst/>
          </a:prstGeom>
          <a:noFill/>
          <a:ln>
            <a:noFill/>
          </a:ln>
        </p:spPr>
        <p:txBody>
          <a:bodyPr anchorCtr="0" anchor="ctr" bIns="50800" lIns="50800" spcFirstLastPara="1" rIns="50800" wrap="square" tIns="50800">
            <a:noAutofit/>
          </a:bodyPr>
          <a:lstStyle>
            <a:lvl1pPr indent="-381000" lvl="0" marL="4572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1pPr>
            <a:lvl2pPr indent="-381000" lvl="1" marL="9144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2pPr>
            <a:lvl3pPr indent="-381000" lvl="2" marL="13716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3pPr>
            <a:lvl4pPr indent="-381000" lvl="3" marL="18288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4pPr>
            <a:lvl5pPr indent="-381000" lvl="4" marL="22860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5pPr>
            <a:lvl6pPr indent="-381000" lvl="5" marL="27432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6pPr>
            <a:lvl7pPr indent="-381000" lvl="6" marL="32004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7pPr>
            <a:lvl8pPr indent="-381000" lvl="7" marL="36576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8pPr>
            <a:lvl9pPr indent="-381000" lvl="8" marL="41148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hyperlink" Target="https://www.e-typing.ne.j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hyperlink" Target="https://cutt.ly/GwhH5Or" TargetMode="External"/><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hyperlink" Target="https://cutt.ly/GwhH5Or" TargetMode="External"/><Relationship Id="rId4" Type="http://schemas.openxmlformats.org/officeDocument/2006/relationships/image" Target="../media/image16.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4" Type="http://schemas.openxmlformats.org/officeDocument/2006/relationships/image" Target="../media/image19.png"/><Relationship Id="rId5" Type="http://schemas.openxmlformats.org/officeDocument/2006/relationships/hyperlink" Target="http://dontchangethislink.peardeckmagic.zone?eyJ0eXBlIjoiZ29vZ2xlLXNsaWRlcy1hZGRvbi1yZXNwb25zZS1mb290ZXIiLCJsYXN0RWRpdGVkQnkiOiIxMTQ0NzExOTI3MjU0OTEwOTc1ODYiLCJwcmVzZW50YXRpb25JZCI6IjE4QkhFSWhWMkxwTFBSa0E2SnBVUVFaM19GUDVkVjJibjN4NEZJZkVKeVZrIiwiY29udGVudElkIjoiY3VzdG9tLXJlc3BvbnNlLWZyZWVSZXNwb25zZS10ZXh0Iiwic2xpZGVJZCI6ImcxMjNhMzc0YTRhYl8wXzI5IiwiY29udGVudEluc3RhbmNlSWQiOiIxOEJIRUloVjJMcExQUmtBNkpwVVFRWjNfRlA1ZFYyYm4zeDRGSWZFSnlWay9lOGIzYTc5Ni1mMzUwLTQ4OGQtYTk5Ni1lZGM3ZTMyM2U2MzgifQ==pearId=magic-pear-metadata-identifier" TargetMode="External"/><Relationship Id="rId6"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jp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jp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jp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jp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8.xml"/><Relationship Id="rId3" Type="http://schemas.openxmlformats.org/officeDocument/2006/relationships/hyperlink" Target="https://drive.google.com/file/d/1a1EYqxcAal6Ke_uirPgUpVfjJsAC_RpV/view?usp=sharing" TargetMode="External"/><Relationship Id="rId4" Type="http://schemas.openxmlformats.org/officeDocument/2006/relationships/hyperlink" Target="http://drive.google.com/file/d/1caj4T4_qkRc347eTf6pVyyqHKf0xu311/view" TargetMode="External"/><Relationship Id="rId5"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6.xml"/><Relationship Id="rId3"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2"/>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accent5"/>
              </a:buClr>
              <a:buSzPts val="6400"/>
              <a:buFont typeface="Arial"/>
              <a:buNone/>
            </a:pPr>
            <a:r>
              <a:rPr lang="en-US">
                <a:solidFill>
                  <a:schemeClr val="accent5"/>
                </a:solidFill>
              </a:rPr>
              <a:t>IT日本語2</a:t>
            </a:r>
            <a:endParaRPr>
              <a:solidFill>
                <a:schemeClr val="accent5"/>
              </a:solidFill>
            </a:endParaRPr>
          </a:p>
        </p:txBody>
      </p:sp>
      <p:sp>
        <p:nvSpPr>
          <p:cNvPr id="295" name="Google Shape;295;p52"/>
          <p:cNvSpPr txBox="1"/>
          <p:nvPr>
            <p:ph idx="1" type="body"/>
          </p:nvPr>
        </p:nvSpPr>
        <p:spPr>
          <a:xfrm>
            <a:off x="1270000" y="7260956"/>
            <a:ext cx="10464900" cy="1881900"/>
          </a:xfrm>
          <a:prstGeom prst="rect">
            <a:avLst/>
          </a:prstGeom>
          <a:solidFill>
            <a:srgbClr val="FFFFFF">
              <a:alpha val="85098"/>
            </a:srgbClr>
          </a:solidFill>
          <a:ln>
            <a:noFill/>
          </a:ln>
        </p:spPr>
        <p:txBody>
          <a:bodyPr anchorCtr="0" anchor="ctr" bIns="254000" lIns="254000" spcFirstLastPara="1" rIns="254000" wrap="square" tIns="254000">
            <a:normAutofit/>
          </a:bodyPr>
          <a:lstStyle/>
          <a:p>
            <a:pPr indent="0" lvl="0" marL="0" rtl="0" algn="ctr">
              <a:lnSpc>
                <a:spcPct val="100000"/>
              </a:lnSpc>
              <a:spcBef>
                <a:spcPts val="0"/>
              </a:spcBef>
              <a:spcAft>
                <a:spcPts val="0"/>
              </a:spcAft>
              <a:buClr>
                <a:srgbClr val="000000"/>
              </a:buClr>
              <a:buSzPts val="3200"/>
              <a:buFont typeface="Arial"/>
              <a:buNone/>
            </a:pPr>
            <a:r>
              <a:rPr b="1" lang="en-US"/>
              <a:t>9</a:t>
            </a:r>
            <a:r>
              <a:rPr b="1" lang="en-US"/>
              <a:t>.3_</a:t>
            </a:r>
            <a:r>
              <a:rPr b="1" lang="en-US"/>
              <a:t>暗号化と認証(2)</a:t>
            </a:r>
            <a:endParaRPr b="1"/>
          </a:p>
        </p:txBody>
      </p:sp>
      <p:sp>
        <p:nvSpPr>
          <p:cNvPr id="296" name="Google Shape;296;p52"/>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61"/>
          <p:cNvPicPr preferRelativeResize="0"/>
          <p:nvPr/>
        </p:nvPicPr>
        <p:blipFill>
          <a:blip r:embed="rId3">
            <a:alphaModFix/>
          </a:blip>
          <a:stretch>
            <a:fillRect/>
          </a:stretch>
        </p:blipFill>
        <p:spPr>
          <a:xfrm>
            <a:off x="6510350" y="3371850"/>
            <a:ext cx="6494450" cy="4287825"/>
          </a:xfrm>
          <a:prstGeom prst="rect">
            <a:avLst/>
          </a:prstGeom>
          <a:noFill/>
          <a:ln>
            <a:noFill/>
          </a:ln>
        </p:spPr>
      </p:pic>
      <p:sp>
        <p:nvSpPr>
          <p:cNvPr id="356" name="Google Shape;356;p61"/>
          <p:cNvSpPr txBox="1"/>
          <p:nvPr>
            <p:ph idx="1" type="body"/>
          </p:nvPr>
        </p:nvSpPr>
        <p:spPr>
          <a:xfrm>
            <a:off x="607300" y="2284625"/>
            <a:ext cx="12177900" cy="6927900"/>
          </a:xfrm>
          <a:prstGeom prst="rect">
            <a:avLst/>
          </a:prstGeom>
          <a:noFill/>
          <a:ln>
            <a:noFill/>
          </a:ln>
        </p:spPr>
        <p:txBody>
          <a:bodyPr anchorCtr="0" anchor="t" bIns="50800" lIns="50800" spcFirstLastPara="1" rIns="50800" wrap="square" tIns="50800">
            <a:noAutofit/>
          </a:bodyPr>
          <a:lstStyle/>
          <a:p>
            <a:pPr indent="0" lvl="0" marL="0" rtl="0" algn="l">
              <a:lnSpc>
                <a:spcPct val="130000"/>
              </a:lnSpc>
              <a:spcBef>
                <a:spcPts val="0"/>
              </a:spcBef>
              <a:spcAft>
                <a:spcPts val="0"/>
              </a:spcAft>
              <a:buClr>
                <a:srgbClr val="000000"/>
              </a:buClr>
              <a:buSzPts val="3200"/>
              <a:buFont typeface="Arial"/>
              <a:buNone/>
            </a:pPr>
            <a:r>
              <a:rPr lang="en-US">
                <a:latin typeface="Arial"/>
                <a:ea typeface="Arial"/>
                <a:cs typeface="Arial"/>
                <a:sym typeface="Arial"/>
              </a:rPr>
              <a:t>最初に10分間タイピングを練習しましょう</a:t>
            </a:r>
            <a:endParaRPr/>
          </a:p>
        </p:txBody>
      </p:sp>
      <p:sp>
        <p:nvSpPr>
          <p:cNvPr id="357" name="Google Shape;357;p61"/>
          <p:cNvSpPr/>
          <p:nvPr/>
        </p:nvSpPr>
        <p:spPr>
          <a:xfrm>
            <a:off x="7091300" y="5130000"/>
            <a:ext cx="4110900" cy="1711200"/>
          </a:xfrm>
          <a:prstGeom prst="wedgeEllipseCallout">
            <a:avLst>
              <a:gd fmla="val -3954" name="adj1"/>
              <a:gd fmla="val -71912" name="adj2"/>
            </a:avLst>
          </a:prstGeom>
          <a:blipFill rotWithShape="1">
            <a:blip r:embed="rId4">
              <a:alphaModFix/>
            </a:blip>
            <a:stretch>
              <a:fillRect b="0" l="0" r="0" t="0"/>
            </a:stretch>
          </a:blip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1" i="0" lang="en-US" sz="2800" u="none" cap="none" strike="noStrike">
                <a:solidFill>
                  <a:srgbClr val="FFFFFF"/>
                </a:solidFill>
              </a:rPr>
              <a:t>「</a:t>
            </a:r>
            <a:r>
              <a:rPr b="1" lang="en-US" sz="2800">
                <a:solidFill>
                  <a:srgbClr val="FFFFFF"/>
                </a:solidFill>
              </a:rPr>
              <a:t>医療介護関係の仕事」</a:t>
            </a:r>
            <a:endParaRPr b="1" sz="2800">
              <a:solidFill>
                <a:srgbClr val="FFFFFF"/>
              </a:solidFill>
            </a:endParaRPr>
          </a:p>
          <a:p>
            <a:pPr indent="0" lvl="0" marL="0" marR="0" rtl="0" algn="ctr">
              <a:lnSpc>
                <a:spcPct val="100000"/>
              </a:lnSpc>
              <a:spcBef>
                <a:spcPts val="0"/>
              </a:spcBef>
              <a:spcAft>
                <a:spcPts val="0"/>
              </a:spcAft>
              <a:buClr>
                <a:srgbClr val="FFFFFF"/>
              </a:buClr>
              <a:buSzPts val="2000"/>
              <a:buFont typeface="Arial"/>
              <a:buNone/>
            </a:pPr>
            <a:r>
              <a:rPr b="0" i="0" lang="en-US" sz="2800" u="none" cap="none" strike="noStrike">
                <a:solidFill>
                  <a:srgbClr val="FFFFFF"/>
                </a:solidFill>
                <a:latin typeface="Arial"/>
                <a:ea typeface="Arial"/>
                <a:cs typeface="Arial"/>
                <a:sym typeface="Arial"/>
              </a:rPr>
              <a:t>をクリック</a:t>
            </a:r>
            <a:endParaRPr sz="2800"/>
          </a:p>
        </p:txBody>
      </p:sp>
      <p:sp>
        <p:nvSpPr>
          <p:cNvPr id="358" name="Google Shape;358;p61"/>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59" name="Google Shape;359;p61"/>
          <p:cNvSpPr txBox="1"/>
          <p:nvPr>
            <p:ph idx="12" type="sldNum"/>
          </p:nvPr>
        </p:nvSpPr>
        <p:spPr>
          <a:xfrm>
            <a:off x="12352551" y="9102240"/>
            <a:ext cx="2811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pic>
        <p:nvPicPr>
          <p:cNvPr descr="スクリーンショット 2019-06-07 14.51.21.png" id="360" name="Google Shape;360;p61"/>
          <p:cNvPicPr preferRelativeResize="0"/>
          <p:nvPr/>
        </p:nvPicPr>
        <p:blipFill rotWithShape="1">
          <a:blip r:embed="rId5">
            <a:alphaModFix/>
          </a:blip>
          <a:srcRect b="0" l="15175" r="0" t="0"/>
          <a:stretch/>
        </p:blipFill>
        <p:spPr>
          <a:xfrm>
            <a:off x="132424" y="3457376"/>
            <a:ext cx="5613891" cy="4185236"/>
          </a:xfrm>
          <a:prstGeom prst="rect">
            <a:avLst/>
          </a:prstGeom>
          <a:noFill/>
          <a:ln>
            <a:noFill/>
          </a:ln>
        </p:spPr>
      </p:pic>
      <p:sp>
        <p:nvSpPr>
          <p:cNvPr id="361" name="Google Shape;361;p61"/>
          <p:cNvSpPr/>
          <p:nvPr/>
        </p:nvSpPr>
        <p:spPr>
          <a:xfrm>
            <a:off x="3562350" y="5448300"/>
            <a:ext cx="2184000" cy="2281200"/>
          </a:xfrm>
          <a:prstGeom prst="rect">
            <a:avLst/>
          </a:prstGeom>
          <a:noFill/>
          <a:ln cap="flat" cmpd="sng" w="38100">
            <a:solidFill>
              <a:srgbClr val="FF345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62" name="Google Shape;362;p61"/>
          <p:cNvSpPr/>
          <p:nvPr/>
        </p:nvSpPr>
        <p:spPr>
          <a:xfrm>
            <a:off x="993900" y="3114000"/>
            <a:ext cx="3794100" cy="2016000"/>
          </a:xfrm>
          <a:prstGeom prst="wedgeEllipseCallout">
            <a:avLst>
              <a:gd fmla="val 53364" name="adj1"/>
              <a:gd fmla="val 65033" name="adj2"/>
            </a:avLst>
          </a:prstGeom>
          <a:blipFill rotWithShape="1">
            <a:blip r:embed="rId4">
              <a:alphaModFix/>
            </a:blip>
            <a:stretch>
              <a:fillRect b="0" l="0" r="0" t="0"/>
            </a:stretch>
          </a:blip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1" i="0" lang="en-US" sz="3000" u="none" cap="none" strike="noStrike">
                <a:solidFill>
                  <a:srgbClr val="FFFFFF"/>
                </a:solidFill>
              </a:rPr>
              <a:t>「</a:t>
            </a:r>
            <a:r>
              <a:rPr b="1" lang="en-US" sz="3000">
                <a:solidFill>
                  <a:srgbClr val="FFFFFF"/>
                </a:solidFill>
              </a:rPr>
              <a:t>医療介護</a:t>
            </a:r>
            <a:r>
              <a:rPr b="1" i="0" lang="en-US" sz="3000" u="none" cap="none" strike="noStrike">
                <a:solidFill>
                  <a:srgbClr val="FFFFFF"/>
                </a:solidFill>
              </a:rPr>
              <a:t>」</a:t>
            </a:r>
            <a:r>
              <a:rPr lang="en-US" sz="3000">
                <a:solidFill>
                  <a:srgbClr val="FFFFFF"/>
                </a:solidFill>
              </a:rPr>
              <a:t>を</a:t>
            </a:r>
            <a:endParaRPr sz="3000"/>
          </a:p>
          <a:p>
            <a:pPr indent="0" lvl="0" marL="0" marR="0" rtl="0" algn="ctr">
              <a:lnSpc>
                <a:spcPct val="100000"/>
              </a:lnSpc>
              <a:spcBef>
                <a:spcPts val="0"/>
              </a:spcBef>
              <a:spcAft>
                <a:spcPts val="0"/>
              </a:spcAft>
              <a:buClr>
                <a:srgbClr val="FFFFFF"/>
              </a:buClr>
              <a:buSzPts val="2000"/>
              <a:buFont typeface="Arial"/>
              <a:buNone/>
            </a:pPr>
            <a:r>
              <a:rPr b="0" i="0" lang="en-US" sz="3000" u="none" cap="none" strike="noStrike">
                <a:solidFill>
                  <a:srgbClr val="FFFFFF"/>
                </a:solidFill>
                <a:latin typeface="Arial"/>
                <a:ea typeface="Arial"/>
                <a:cs typeface="Arial"/>
                <a:sym typeface="Arial"/>
              </a:rPr>
              <a:t>クリック</a:t>
            </a:r>
            <a:endParaRPr sz="3000"/>
          </a:p>
        </p:txBody>
      </p:sp>
      <p:sp>
        <p:nvSpPr>
          <p:cNvPr id="363" name="Google Shape;363;p61"/>
          <p:cNvSpPr/>
          <p:nvPr/>
        </p:nvSpPr>
        <p:spPr>
          <a:xfrm>
            <a:off x="5746325" y="4584725"/>
            <a:ext cx="864000" cy="2159100"/>
          </a:xfrm>
          <a:prstGeom prst="rightArrow">
            <a:avLst>
              <a:gd fmla="val 32000" name="adj1"/>
              <a:gd fmla="val 64000" name="adj2"/>
            </a:avLst>
          </a:prstGeom>
          <a:blipFill rotWithShape="1">
            <a:blip r:embed="rId4">
              <a:alphaModFix/>
            </a:blip>
            <a:stretch>
              <a:fillRect b="0" l="0" r="0" t="0"/>
            </a:stretch>
          </a:blip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64" name="Google Shape;364;p61"/>
          <p:cNvSpPr txBox="1"/>
          <p:nvPr/>
        </p:nvSpPr>
        <p:spPr>
          <a:xfrm>
            <a:off x="2734600" y="8472856"/>
            <a:ext cx="6889500" cy="843900"/>
          </a:xfrm>
          <a:prstGeom prst="rect">
            <a:avLst/>
          </a:prstGeom>
          <a:noFill/>
          <a:ln cap="flat" cmpd="sng" w="9525">
            <a:solidFill>
              <a:srgbClr val="000000"/>
            </a:solidFill>
            <a:prstDash val="dot"/>
            <a:miter lim="400000"/>
            <a:headEnd len="sm" w="sm" type="none"/>
            <a:tailEnd len="sm" w="sm" type="none"/>
          </a:ln>
        </p:spPr>
        <p:txBody>
          <a:bodyPr anchorCtr="0" anchor="ctr" bIns="50800" lIns="50800" spcFirstLastPara="1" rIns="50800" wrap="square" tIns="50800">
            <a:noAutofit/>
          </a:bodyPr>
          <a:lstStyle/>
          <a:p>
            <a:pPr indent="0" lvl="2" marL="0" marR="0" rtl="0" algn="ctr">
              <a:lnSpc>
                <a:spcPct val="100000"/>
              </a:lnSpc>
              <a:spcBef>
                <a:spcPts val="0"/>
              </a:spcBef>
              <a:spcAft>
                <a:spcPts val="0"/>
              </a:spcAft>
              <a:buClr>
                <a:srgbClr val="000000"/>
              </a:buClr>
              <a:buSzPts val="2800"/>
              <a:buFont typeface="Arial"/>
              <a:buNone/>
            </a:pPr>
            <a:r>
              <a:rPr b="0" i="0" lang="en-US" sz="2800" u="sng" cap="none" strike="noStrike">
                <a:solidFill>
                  <a:srgbClr val="000000"/>
                </a:solidFill>
                <a:latin typeface="Arial"/>
                <a:ea typeface="Arial"/>
                <a:cs typeface="Arial"/>
                <a:sym typeface="Arial"/>
                <a:hlinkClick r:id="rId6">
                  <a:extLst>
                    <a:ext uri="{A12FA001-AC4F-418D-AE19-62706E023703}">
                      <ahyp:hlinkClr val="tx"/>
                    </a:ext>
                  </a:extLst>
                </a:hlinkClick>
              </a:rPr>
              <a:t>https://www.e-typing.ne.jp/</a:t>
            </a:r>
            <a:endParaRPr/>
          </a:p>
        </p:txBody>
      </p:sp>
      <p:sp>
        <p:nvSpPr>
          <p:cNvPr id="365" name="Google Shape;365;p61"/>
          <p:cNvSpPr/>
          <p:nvPr/>
        </p:nvSpPr>
        <p:spPr>
          <a:xfrm>
            <a:off x="6510350" y="3457375"/>
            <a:ext cx="3243300" cy="1247700"/>
          </a:xfrm>
          <a:prstGeom prst="rect">
            <a:avLst/>
          </a:prstGeom>
          <a:noFill/>
          <a:ln cap="flat" cmpd="sng" w="38100">
            <a:solidFill>
              <a:srgbClr val="FF345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62"/>
          <p:cNvPicPr preferRelativeResize="0"/>
          <p:nvPr/>
        </p:nvPicPr>
        <p:blipFill>
          <a:blip r:embed="rId3">
            <a:alphaModFix/>
          </a:blip>
          <a:stretch>
            <a:fillRect/>
          </a:stretch>
        </p:blipFill>
        <p:spPr>
          <a:xfrm>
            <a:off x="2322325" y="2347125"/>
            <a:ext cx="8334700" cy="6837199"/>
          </a:xfrm>
          <a:prstGeom prst="rect">
            <a:avLst/>
          </a:prstGeom>
          <a:noFill/>
          <a:ln cap="flat" cmpd="sng" w="9525">
            <a:solidFill>
              <a:schemeClr val="dk2"/>
            </a:solidFill>
            <a:prstDash val="solid"/>
            <a:round/>
            <a:headEnd len="sm" w="sm" type="none"/>
            <a:tailEnd len="sm" w="sm" type="none"/>
          </a:ln>
        </p:spPr>
      </p:pic>
      <p:sp>
        <p:nvSpPr>
          <p:cNvPr id="371" name="Google Shape;371;p62"/>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72" name="Google Shape;372;p62"/>
          <p:cNvSpPr txBox="1"/>
          <p:nvPr/>
        </p:nvSpPr>
        <p:spPr>
          <a:xfrm>
            <a:off x="3816503" y="7575287"/>
            <a:ext cx="217200" cy="548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sng" cap="none" strike="noStrike">
                <a:solidFill>
                  <a:srgbClr val="000000"/>
                </a:solidFill>
                <a:latin typeface="Arial"/>
                <a:ea typeface="Arial"/>
                <a:cs typeface="Arial"/>
                <a:sym typeface="Arial"/>
                <a:hlinkClick r:id="rId4">
                  <a:extLst>
                    <a:ext uri="{A12FA001-AC4F-418D-AE19-62706E023703}">
                      <ahyp:hlinkClr val="tx"/>
                    </a:ext>
                  </a:extLst>
                </a:hlinkClick>
              </a:rPr>
              <a:t> </a:t>
            </a:r>
            <a:endParaRPr/>
          </a:p>
        </p:txBody>
      </p:sp>
      <p:sp>
        <p:nvSpPr>
          <p:cNvPr id="373" name="Google Shape;373;p62"/>
          <p:cNvSpPr txBox="1"/>
          <p:nvPr/>
        </p:nvSpPr>
        <p:spPr>
          <a:xfrm>
            <a:off x="12352551" y="9114940"/>
            <a:ext cx="281100" cy="355500"/>
          </a:xfrm>
          <a:prstGeom prst="rect">
            <a:avLst/>
          </a:prstGeom>
          <a:noFill/>
          <a:ln>
            <a:noFill/>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fld id="{00000000-1234-1234-1234-123412341234}" type="slidenum">
              <a:rPr b="0" i="0" lang="en-US" sz="2000" u="none" cap="none" strike="noStrike">
                <a:solidFill>
                  <a:srgbClr val="FFFFFF"/>
                </a:solidFill>
                <a:latin typeface="Arial"/>
                <a:ea typeface="Arial"/>
                <a:cs typeface="Arial"/>
                <a:sym typeface="Arial"/>
              </a:rPr>
              <a:t>‹#›</a:t>
            </a:fld>
            <a:endParaRPr/>
          </a:p>
        </p:txBody>
      </p:sp>
      <p:sp>
        <p:nvSpPr>
          <p:cNvPr id="374" name="Google Shape;374;p62"/>
          <p:cNvSpPr/>
          <p:nvPr/>
        </p:nvSpPr>
        <p:spPr>
          <a:xfrm>
            <a:off x="2504376" y="8367725"/>
            <a:ext cx="2296200" cy="816600"/>
          </a:xfrm>
          <a:prstGeom prst="rect">
            <a:avLst/>
          </a:prstGeom>
          <a:noFill/>
          <a:ln cap="flat" cmpd="sng" w="6350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2"/>
          <p:cNvSpPr/>
          <p:nvPr/>
        </p:nvSpPr>
        <p:spPr>
          <a:xfrm>
            <a:off x="323601" y="6545400"/>
            <a:ext cx="3905400" cy="1423200"/>
          </a:xfrm>
          <a:prstGeom prst="wedgeEllipseCallout">
            <a:avLst>
              <a:gd fmla="val 42198" name="adj1"/>
              <a:gd fmla="val 71016" name="adj2"/>
            </a:avLst>
          </a:prstGeom>
          <a:blipFill rotWithShape="1">
            <a:blip r:embed="rId5">
              <a:alphaModFix/>
            </a:blip>
            <a:stretch>
              <a:fillRect b="0" l="0" r="0" t="0"/>
            </a:stretch>
          </a:blip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「ローマ表示（R）」をOFFにしてください</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結果</a:t>
            </a:r>
            <a:r>
              <a:rPr lang="en-US"/>
              <a:t>保存</a:t>
            </a:r>
            <a:r>
              <a:rPr lang="en-US">
                <a:solidFill>
                  <a:srgbClr val="C63024"/>
                </a:solidFill>
                <a:latin typeface="Arial"/>
                <a:ea typeface="Arial"/>
                <a:cs typeface="Arial"/>
                <a:sym typeface="Arial"/>
              </a:rPr>
              <a:t> -</a:t>
            </a:r>
            <a:endParaRPr/>
          </a:p>
        </p:txBody>
      </p:sp>
      <p:sp>
        <p:nvSpPr>
          <p:cNvPr id="381" name="Google Shape;381;p63"/>
          <p:cNvSpPr txBox="1"/>
          <p:nvPr/>
        </p:nvSpPr>
        <p:spPr>
          <a:xfrm>
            <a:off x="3892266" y="7654087"/>
            <a:ext cx="217200" cy="548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sng" cap="none" strike="noStrike">
                <a:solidFill>
                  <a:srgbClr val="000000"/>
                </a:solidFill>
                <a:latin typeface="Arial"/>
                <a:ea typeface="Arial"/>
                <a:cs typeface="Arial"/>
                <a:sym typeface="Arial"/>
                <a:hlinkClick r:id="rId3">
                  <a:extLst>
                    <a:ext uri="{A12FA001-AC4F-418D-AE19-62706E023703}">
                      <ahyp:hlinkClr val="tx"/>
                    </a:ext>
                  </a:extLst>
                </a:hlinkClick>
              </a:rPr>
              <a:t> </a:t>
            </a:r>
            <a:endParaRPr/>
          </a:p>
        </p:txBody>
      </p:sp>
      <p:sp>
        <p:nvSpPr>
          <p:cNvPr id="382" name="Google Shape;382;p63"/>
          <p:cNvSpPr txBox="1"/>
          <p:nvPr/>
        </p:nvSpPr>
        <p:spPr>
          <a:xfrm>
            <a:off x="12295450" y="9114950"/>
            <a:ext cx="534300" cy="3627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FFFFFF"/>
              </a:buClr>
              <a:buSzPts val="2000"/>
              <a:buFont typeface="Arial"/>
              <a:buNone/>
            </a:pPr>
            <a:fld id="{00000000-1234-1234-1234-123412341234}" type="slidenum">
              <a:rPr b="0" i="0" lang="en-US" sz="2000" u="none" cap="none" strike="noStrike">
                <a:solidFill>
                  <a:srgbClr val="FFFFFF"/>
                </a:solidFill>
                <a:latin typeface="Arial"/>
                <a:ea typeface="Arial"/>
                <a:cs typeface="Arial"/>
                <a:sym typeface="Arial"/>
              </a:rPr>
              <a:t>‹#›</a:t>
            </a:fld>
            <a:endParaRPr/>
          </a:p>
        </p:txBody>
      </p:sp>
      <p:sp>
        <p:nvSpPr>
          <p:cNvPr id="383" name="Google Shape;383;p63"/>
          <p:cNvSpPr txBox="1"/>
          <p:nvPr>
            <p:ph idx="1" type="body"/>
          </p:nvPr>
        </p:nvSpPr>
        <p:spPr>
          <a:xfrm>
            <a:off x="500647" y="2467487"/>
            <a:ext cx="12329100" cy="16137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0"/>
              </a:spcAft>
              <a:buClr>
                <a:srgbClr val="000000"/>
              </a:buClr>
              <a:buSzPts val="2300"/>
              <a:buFont typeface="Arial"/>
              <a:buNone/>
            </a:pPr>
            <a:r>
              <a:rPr lang="en-US" sz="3000">
                <a:latin typeface="Arial"/>
                <a:ea typeface="Arial"/>
                <a:cs typeface="Arial"/>
                <a:sym typeface="Arial"/>
              </a:rPr>
              <a:t>・結果画面のキャプチャーを撮って、</a:t>
            </a:r>
            <a:r>
              <a:rPr lang="en-US" sz="3000"/>
              <a:t>作成した自分用</a:t>
            </a:r>
            <a:r>
              <a:rPr lang="en-US" sz="3000">
                <a:latin typeface="Arial"/>
                <a:ea typeface="Arial"/>
                <a:cs typeface="Arial"/>
                <a:sym typeface="Arial"/>
              </a:rPr>
              <a:t>のフォルダに</a:t>
            </a:r>
            <a:br>
              <a:rPr lang="en-US" sz="3000">
                <a:latin typeface="Arial"/>
                <a:ea typeface="Arial"/>
                <a:cs typeface="Arial"/>
                <a:sym typeface="Arial"/>
              </a:rPr>
            </a:br>
            <a:r>
              <a:rPr lang="en-US" sz="3000">
                <a:latin typeface="Arial"/>
                <a:ea typeface="Arial"/>
                <a:cs typeface="Arial"/>
                <a:sym typeface="Arial"/>
              </a:rPr>
              <a:t>　</a:t>
            </a:r>
            <a:r>
              <a:rPr lang="en-US" sz="3000"/>
              <a:t>入って</a:t>
            </a:r>
            <a:r>
              <a:rPr lang="en-US" sz="3000">
                <a:latin typeface="Arial"/>
                <a:ea typeface="Arial"/>
                <a:cs typeface="Arial"/>
                <a:sym typeface="Arial"/>
              </a:rPr>
              <a:t>ください</a:t>
            </a:r>
            <a:r>
              <a:rPr lang="en-US" sz="3000"/>
              <a:t>。</a:t>
            </a:r>
            <a:endParaRPr sz="3000"/>
          </a:p>
          <a:p>
            <a:pPr indent="0" lvl="0" marL="0" rtl="0" algn="l">
              <a:lnSpc>
                <a:spcPct val="115000"/>
              </a:lnSpc>
              <a:spcBef>
                <a:spcPts val="2000"/>
              </a:spcBef>
              <a:spcAft>
                <a:spcPts val="0"/>
              </a:spcAft>
              <a:buClr>
                <a:srgbClr val="000000"/>
              </a:buClr>
              <a:buSzPts val="2300"/>
              <a:buFont typeface="Arial"/>
              <a:buNone/>
            </a:pPr>
            <a:r>
              <a:rPr lang="en-US" sz="3000">
                <a:latin typeface="Arial"/>
                <a:ea typeface="Arial"/>
                <a:cs typeface="Arial"/>
                <a:sym typeface="Arial"/>
              </a:rPr>
              <a:t>・</a:t>
            </a:r>
            <a:r>
              <a:rPr lang="en-US" sz="3000"/>
              <a:t>「</a:t>
            </a:r>
            <a:r>
              <a:rPr lang="en-US" sz="3000">
                <a:solidFill>
                  <a:schemeClr val="accent5"/>
                </a:solidFill>
              </a:rPr>
              <a:t>タイピング結果</a:t>
            </a:r>
            <a:r>
              <a:rPr lang="en-US" sz="3000"/>
              <a:t>」という子フォルダ</a:t>
            </a:r>
            <a:r>
              <a:rPr lang="en-US" sz="3000">
                <a:latin typeface="Arial"/>
                <a:ea typeface="Arial"/>
                <a:cs typeface="Arial"/>
                <a:sym typeface="Arial"/>
              </a:rPr>
              <a:t>を</a:t>
            </a:r>
            <a:r>
              <a:rPr lang="en-US" sz="3000"/>
              <a:t>作成して、</a:t>
            </a:r>
            <a:r>
              <a:rPr lang="en-US" sz="3000">
                <a:solidFill>
                  <a:schemeClr val="accent5"/>
                </a:solidFill>
                <a:latin typeface="Arial"/>
                <a:ea typeface="Arial"/>
                <a:cs typeface="Arial"/>
                <a:sym typeface="Arial"/>
              </a:rPr>
              <a:t>本日の日付</a:t>
            </a:r>
            <a:r>
              <a:rPr lang="en-US" sz="3000">
                <a:latin typeface="Arial"/>
                <a:ea typeface="Arial"/>
                <a:cs typeface="Arial"/>
                <a:sym typeface="Arial"/>
              </a:rPr>
              <a:t>に</a:t>
            </a:r>
            <a:br>
              <a:rPr lang="en-US" sz="3000">
                <a:latin typeface="Arial"/>
                <a:ea typeface="Arial"/>
                <a:cs typeface="Arial"/>
                <a:sym typeface="Arial"/>
              </a:rPr>
            </a:br>
            <a:r>
              <a:rPr lang="en-US" sz="3000">
                <a:latin typeface="Arial"/>
                <a:ea typeface="Arial"/>
                <a:cs typeface="Arial"/>
                <a:sym typeface="Arial"/>
              </a:rPr>
              <a:t>　したキャプチャを入れてください。</a:t>
            </a:r>
            <a:endParaRPr sz="3000"/>
          </a:p>
        </p:txBody>
      </p:sp>
      <p:pic>
        <p:nvPicPr>
          <p:cNvPr id="384" name="Google Shape;384;p63"/>
          <p:cNvPicPr preferRelativeResize="0"/>
          <p:nvPr/>
        </p:nvPicPr>
        <p:blipFill>
          <a:blip r:embed="rId4">
            <a:alphaModFix/>
          </a:blip>
          <a:stretch>
            <a:fillRect/>
          </a:stretch>
        </p:blipFill>
        <p:spPr>
          <a:xfrm>
            <a:off x="576413" y="5288075"/>
            <a:ext cx="5683350" cy="3624476"/>
          </a:xfrm>
          <a:prstGeom prst="rect">
            <a:avLst/>
          </a:prstGeom>
          <a:noFill/>
          <a:ln cap="flat" cmpd="sng" w="9525">
            <a:solidFill>
              <a:schemeClr val="dk1"/>
            </a:solidFill>
            <a:prstDash val="solid"/>
            <a:round/>
            <a:headEnd len="sm" w="sm" type="none"/>
            <a:tailEnd len="sm" w="sm" type="none"/>
          </a:ln>
        </p:spPr>
      </p:pic>
      <p:sp>
        <p:nvSpPr>
          <p:cNvPr id="385" name="Google Shape;385;p63"/>
          <p:cNvSpPr/>
          <p:nvPr/>
        </p:nvSpPr>
        <p:spPr>
          <a:xfrm>
            <a:off x="668763" y="7034400"/>
            <a:ext cx="3378300" cy="469200"/>
          </a:xfrm>
          <a:prstGeom prst="rect">
            <a:avLst/>
          </a:prstGeom>
          <a:noFill/>
          <a:ln cap="flat" cmpd="sng" w="3810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スクリーンショット 2021-01-20 14.19.23.png" id="386" name="Google Shape;386;p63"/>
          <p:cNvPicPr preferRelativeResize="0"/>
          <p:nvPr/>
        </p:nvPicPr>
        <p:blipFill rotWithShape="1">
          <a:blip r:embed="rId5">
            <a:alphaModFix/>
          </a:blip>
          <a:srcRect b="47922" l="0" r="47249" t="0"/>
          <a:stretch/>
        </p:blipFill>
        <p:spPr>
          <a:xfrm>
            <a:off x="6820363" y="5246863"/>
            <a:ext cx="5607950" cy="3697551"/>
          </a:xfrm>
          <a:prstGeom prst="rect">
            <a:avLst/>
          </a:prstGeom>
          <a:noFill/>
          <a:ln cap="flat" cmpd="sng" w="9525">
            <a:solidFill>
              <a:srgbClr val="000000"/>
            </a:solidFill>
            <a:prstDash val="solid"/>
            <a:miter lim="400000"/>
            <a:headEnd len="sm" w="sm" type="none"/>
            <a:tailEnd len="sm" w="sm" type="none"/>
          </a:ln>
        </p:spPr>
      </p:pic>
      <p:sp>
        <p:nvSpPr>
          <p:cNvPr id="387" name="Google Shape;387;p63"/>
          <p:cNvSpPr/>
          <p:nvPr/>
        </p:nvSpPr>
        <p:spPr>
          <a:xfrm>
            <a:off x="6913138" y="5319950"/>
            <a:ext cx="3703500" cy="1134000"/>
          </a:xfrm>
          <a:prstGeom prst="wedgeEllipseCallout">
            <a:avLst>
              <a:gd fmla="val 52605" name="adj1"/>
              <a:gd fmla="val 68865" name="adj2"/>
            </a:avLst>
          </a:prstGeom>
          <a:solidFill>
            <a:schemeClr val="accent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日付の</a:t>
            </a:r>
            <a:r>
              <a:rPr lang="en-US" sz="2000">
                <a:solidFill>
                  <a:srgbClr val="FFFFFF"/>
                </a:solidFill>
              </a:rPr>
              <a:t>フ</a:t>
            </a:r>
            <a:r>
              <a:rPr b="0" i="0" lang="en-US" sz="2000" u="none" cap="none" strike="noStrike">
                <a:solidFill>
                  <a:srgbClr val="FFFFFF"/>
                </a:solidFill>
                <a:latin typeface="Arial"/>
                <a:ea typeface="Arial"/>
                <a:cs typeface="Arial"/>
                <a:sym typeface="Arial"/>
              </a:rPr>
              <a:t>ァイル</a:t>
            </a:r>
            <a:endParaRPr/>
          </a:p>
        </p:txBody>
      </p:sp>
      <p:sp>
        <p:nvSpPr>
          <p:cNvPr id="388" name="Google Shape;388;p63"/>
          <p:cNvSpPr/>
          <p:nvPr/>
        </p:nvSpPr>
        <p:spPr>
          <a:xfrm>
            <a:off x="9125988" y="6817650"/>
            <a:ext cx="3302400" cy="690900"/>
          </a:xfrm>
          <a:prstGeom prst="rect">
            <a:avLst/>
          </a:prstGeom>
          <a:noFill/>
          <a:ln cap="flat" cmpd="sng" w="3810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9" name="Google Shape;389;p63"/>
          <p:cNvCxnSpPr/>
          <p:nvPr/>
        </p:nvCxnSpPr>
        <p:spPr>
          <a:xfrm>
            <a:off x="5270450" y="7245784"/>
            <a:ext cx="2615400" cy="0"/>
          </a:xfrm>
          <a:prstGeom prst="straightConnector1">
            <a:avLst/>
          </a:prstGeom>
          <a:noFill/>
          <a:ln cap="flat" cmpd="sng" w="38100">
            <a:solidFill>
              <a:schemeClr val="accent5"/>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4"/>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t>カタカナ語</a:t>
            </a:r>
            <a:endParaRPr b="1"/>
          </a:p>
        </p:txBody>
      </p:sp>
      <p:sp>
        <p:nvSpPr>
          <p:cNvPr id="395" name="Google Shape;395;p64"/>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5"/>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C63024"/>
              </a:buClr>
              <a:buSzPts val="4800"/>
              <a:buFont typeface="Arial"/>
              <a:buNone/>
            </a:pPr>
            <a:r>
              <a:rPr lang="en-US" sz="5400"/>
              <a:t>英語をカタカナ語で書いてみよう</a:t>
            </a:r>
            <a:endParaRPr sz="6400"/>
          </a:p>
        </p:txBody>
      </p:sp>
      <p:sp>
        <p:nvSpPr>
          <p:cNvPr id="401" name="Google Shape;401;p65"/>
          <p:cNvSpPr txBox="1"/>
          <p:nvPr>
            <p:ph idx="1" type="body"/>
          </p:nvPr>
        </p:nvSpPr>
        <p:spPr>
          <a:xfrm>
            <a:off x="979550" y="2396950"/>
            <a:ext cx="11045700" cy="10572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2400"/>
              </a:spcBef>
              <a:spcAft>
                <a:spcPts val="0"/>
              </a:spcAft>
              <a:buClr>
                <a:srgbClr val="000000"/>
              </a:buClr>
              <a:buSzPts val="2800"/>
              <a:buFont typeface="Arial"/>
              <a:buNone/>
            </a:pPr>
            <a:r>
              <a:rPr lang="en-US" sz="3300"/>
              <a:t>本日の授業では、カタカナ語</a:t>
            </a:r>
            <a:r>
              <a:rPr lang="en-US" sz="3300">
                <a:latin typeface="Arial"/>
                <a:ea typeface="Arial"/>
                <a:cs typeface="Arial"/>
                <a:sym typeface="Arial"/>
              </a:rPr>
              <a:t>を</a:t>
            </a:r>
            <a:r>
              <a:rPr b="1" lang="en-US" sz="4000">
                <a:solidFill>
                  <a:srgbClr val="C63024"/>
                </a:solidFill>
              </a:rPr>
              <a:t>10個</a:t>
            </a:r>
            <a:r>
              <a:rPr lang="en-US" sz="3300"/>
              <a:t>勉強します。</a:t>
            </a:r>
            <a:endParaRPr sz="3700"/>
          </a:p>
        </p:txBody>
      </p:sp>
      <p:sp>
        <p:nvSpPr>
          <p:cNvPr id="402" name="Google Shape;402;p6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403" name="Google Shape;403;p65"/>
          <p:cNvSpPr txBox="1"/>
          <p:nvPr/>
        </p:nvSpPr>
        <p:spPr>
          <a:xfrm>
            <a:off x="731900" y="4551825"/>
            <a:ext cx="7571400" cy="2279700"/>
          </a:xfrm>
          <a:prstGeom prst="rect">
            <a:avLst/>
          </a:prstGeom>
          <a:noFill/>
          <a:ln>
            <a:noFill/>
          </a:ln>
        </p:spPr>
        <p:txBody>
          <a:bodyPr anchorCtr="0" anchor="ctr" bIns="50800" lIns="50800" spcFirstLastPara="1" rIns="50800" wrap="square" tIns="50800">
            <a:noAutofit/>
          </a:bodyPr>
          <a:lstStyle/>
          <a:p>
            <a:pPr indent="-241300" lvl="0" marL="228600" marR="0" rtl="0" algn="l">
              <a:lnSpc>
                <a:spcPct val="100000"/>
              </a:lnSpc>
              <a:spcBef>
                <a:spcPts val="0"/>
              </a:spcBef>
              <a:spcAft>
                <a:spcPts val="0"/>
              </a:spcAft>
              <a:buClr>
                <a:srgbClr val="000000"/>
              </a:buClr>
              <a:buSzPts val="3100"/>
              <a:buFont typeface="Arial"/>
              <a:buAutoNum type="arabicParenR"/>
            </a:pPr>
            <a:r>
              <a:rPr lang="en-US" sz="3100"/>
              <a:t> </a:t>
            </a:r>
            <a:r>
              <a:rPr lang="en-US" sz="3100">
                <a:solidFill>
                  <a:schemeClr val="dk1"/>
                </a:solidFill>
              </a:rPr>
              <a:t>PearDeckのURLを送る</a:t>
            </a:r>
            <a:endParaRPr sz="1600"/>
          </a:p>
          <a:p>
            <a:pPr indent="-241300" lvl="0" marL="228600" marR="0" rtl="0" algn="l">
              <a:lnSpc>
                <a:spcPct val="100000"/>
              </a:lnSpc>
              <a:spcBef>
                <a:spcPts val="2000"/>
              </a:spcBef>
              <a:spcAft>
                <a:spcPts val="0"/>
              </a:spcAft>
              <a:buClr>
                <a:srgbClr val="000000"/>
              </a:buClr>
              <a:buSzPts val="3100"/>
              <a:buFont typeface="Arial"/>
              <a:buAutoNum type="arabicParenR"/>
            </a:pPr>
            <a:r>
              <a:rPr lang="en-US" sz="3100"/>
              <a:t> 各自カナを書いて</a:t>
            </a:r>
            <a:r>
              <a:rPr b="0" i="0" lang="en-US" sz="3100" u="none" cap="none" strike="noStrike">
                <a:solidFill>
                  <a:srgbClr val="000000"/>
                </a:solidFill>
                <a:latin typeface="Arial"/>
                <a:ea typeface="Arial"/>
                <a:cs typeface="Arial"/>
                <a:sym typeface="Arial"/>
              </a:rPr>
              <a:t>みよう</a:t>
            </a:r>
            <a:endParaRPr sz="1600"/>
          </a:p>
          <a:p>
            <a:pPr indent="-241300" lvl="0" marL="228600" marR="0" rtl="0" algn="l">
              <a:lnSpc>
                <a:spcPct val="100000"/>
              </a:lnSpc>
              <a:spcBef>
                <a:spcPts val="2000"/>
              </a:spcBef>
              <a:spcAft>
                <a:spcPts val="0"/>
              </a:spcAft>
              <a:buClr>
                <a:srgbClr val="000000"/>
              </a:buClr>
              <a:buSzPts val="3100"/>
              <a:buFont typeface="Arial"/>
              <a:buAutoNum type="arabicParenR"/>
            </a:pPr>
            <a:r>
              <a:rPr lang="en-US" sz="3100"/>
              <a:t> 先生と一緒に発音練習する</a:t>
            </a:r>
            <a:endParaRPr sz="1600"/>
          </a:p>
        </p:txBody>
      </p:sp>
      <p:pic>
        <p:nvPicPr>
          <p:cNvPr id="404" name="Google Shape;404;p65"/>
          <p:cNvPicPr preferRelativeResize="0"/>
          <p:nvPr/>
        </p:nvPicPr>
        <p:blipFill>
          <a:blip r:embed="rId3">
            <a:alphaModFix/>
          </a:blip>
          <a:stretch>
            <a:fillRect/>
          </a:stretch>
        </p:blipFill>
        <p:spPr>
          <a:xfrm>
            <a:off x="7089277" y="3927148"/>
            <a:ext cx="5001124" cy="3334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6"/>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lang="en-US" sz="5400"/>
              <a:t>英語をカタカナ語で書いてみよう</a:t>
            </a:r>
            <a:endParaRPr sz="6400"/>
          </a:p>
        </p:txBody>
      </p:sp>
      <p:sp>
        <p:nvSpPr>
          <p:cNvPr id="410" name="Google Shape;410;p66"/>
          <p:cNvSpPr txBox="1"/>
          <p:nvPr/>
        </p:nvSpPr>
        <p:spPr>
          <a:xfrm>
            <a:off x="750050" y="7740375"/>
            <a:ext cx="11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a:t>
            </a:r>
            <a:r>
              <a:rPr b="1" lang="en-US" sz="3600"/>
              <a:t>Hash</a:t>
            </a:r>
            <a:r>
              <a:rPr b="1" lang="en-US" sz="3600"/>
              <a:t>」</a:t>
            </a:r>
            <a:r>
              <a:rPr lang="en-US" sz="3600"/>
              <a:t>のカタカナ語を書いてください。</a:t>
            </a:r>
            <a:endParaRPr sz="3600"/>
          </a:p>
        </p:txBody>
      </p:sp>
      <p:sp>
        <p:nvSpPr>
          <p:cNvPr id="411" name="Google Shape;411;p66"/>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1</a:t>
            </a:r>
            <a:endParaRPr sz="4800">
              <a:solidFill>
                <a:schemeClr val="lt1"/>
              </a:solidFill>
            </a:endParaRPr>
          </a:p>
        </p:txBody>
      </p:sp>
      <p:pic>
        <p:nvPicPr>
          <p:cNvPr id="412" name="Google Shape;412;p66">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13" name="Google Shape;413;p66">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66"/>
          <p:cNvPicPr preferRelativeResize="0"/>
          <p:nvPr/>
        </p:nvPicPr>
        <p:blipFill>
          <a:blip r:embed="rId6">
            <a:alphaModFix/>
          </a:blip>
          <a:stretch>
            <a:fillRect/>
          </a:stretch>
        </p:blipFill>
        <p:spPr>
          <a:xfrm>
            <a:off x="1115750" y="3321288"/>
            <a:ext cx="10785401" cy="3784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7"/>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b="1" lang="en-US" sz="5400"/>
              <a:t>英語をカタカナ語で書いてみよう</a:t>
            </a:r>
            <a:endParaRPr b="1" sz="6400"/>
          </a:p>
        </p:txBody>
      </p:sp>
      <p:sp>
        <p:nvSpPr>
          <p:cNvPr id="420" name="Google Shape;420;p67"/>
          <p:cNvSpPr txBox="1"/>
          <p:nvPr/>
        </p:nvSpPr>
        <p:spPr>
          <a:xfrm>
            <a:off x="750050" y="7740375"/>
            <a:ext cx="11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「Algorithm」</a:t>
            </a:r>
            <a:r>
              <a:rPr lang="en-US" sz="3600"/>
              <a:t>のカタカナ語を書いてください。</a:t>
            </a:r>
            <a:endParaRPr sz="3600"/>
          </a:p>
        </p:txBody>
      </p:sp>
      <p:sp>
        <p:nvSpPr>
          <p:cNvPr id="421" name="Google Shape;421;p67"/>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2</a:t>
            </a:r>
            <a:endParaRPr sz="4800">
              <a:solidFill>
                <a:schemeClr val="lt1"/>
              </a:solidFill>
            </a:endParaRPr>
          </a:p>
        </p:txBody>
      </p:sp>
      <p:pic>
        <p:nvPicPr>
          <p:cNvPr id="422" name="Google Shape;422;p67">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23" name="Google Shape;423;p67">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67"/>
          <p:cNvPicPr preferRelativeResize="0"/>
          <p:nvPr/>
        </p:nvPicPr>
        <p:blipFill>
          <a:blip r:embed="rId6">
            <a:alphaModFix/>
          </a:blip>
          <a:stretch>
            <a:fillRect/>
          </a:stretch>
        </p:blipFill>
        <p:spPr>
          <a:xfrm>
            <a:off x="1115750" y="3321288"/>
            <a:ext cx="10785401" cy="3784025"/>
          </a:xfrm>
          <a:prstGeom prst="rect">
            <a:avLst/>
          </a:prstGeom>
          <a:noFill/>
          <a:ln>
            <a:noFill/>
          </a:ln>
        </p:spPr>
      </p:pic>
      <p:sp>
        <p:nvSpPr>
          <p:cNvPr id="425" name="Google Shape;425;p67"/>
          <p:cNvSpPr/>
          <p:nvPr/>
        </p:nvSpPr>
        <p:spPr>
          <a:xfrm>
            <a:off x="6230925" y="3273950"/>
            <a:ext cx="1515000" cy="6465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8"/>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lang="en-US" sz="5400"/>
              <a:t>英語をカタカナ語で書いてみよう</a:t>
            </a:r>
            <a:endParaRPr sz="6400"/>
          </a:p>
        </p:txBody>
      </p:sp>
      <p:sp>
        <p:nvSpPr>
          <p:cNvPr id="431" name="Google Shape;431;p68"/>
          <p:cNvSpPr txBox="1"/>
          <p:nvPr/>
        </p:nvSpPr>
        <p:spPr>
          <a:xfrm>
            <a:off x="750050" y="7740375"/>
            <a:ext cx="11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a:t>
            </a:r>
            <a:r>
              <a:rPr b="1" lang="en-US" sz="3600"/>
              <a:t>Message digest</a:t>
            </a:r>
            <a:r>
              <a:rPr b="1" lang="en-US" sz="3600"/>
              <a:t>」</a:t>
            </a:r>
            <a:r>
              <a:rPr lang="en-US" sz="3600"/>
              <a:t>のカタカナ語を書いてください。</a:t>
            </a:r>
            <a:endParaRPr sz="3600"/>
          </a:p>
        </p:txBody>
      </p:sp>
      <p:sp>
        <p:nvSpPr>
          <p:cNvPr id="432" name="Google Shape;432;p68"/>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3</a:t>
            </a:r>
            <a:endParaRPr sz="4800">
              <a:solidFill>
                <a:schemeClr val="lt1"/>
              </a:solidFill>
            </a:endParaRPr>
          </a:p>
        </p:txBody>
      </p:sp>
      <p:pic>
        <p:nvPicPr>
          <p:cNvPr id="433" name="Google Shape;433;p68">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34" name="Google Shape;434;p68">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68"/>
          <p:cNvPicPr preferRelativeResize="0"/>
          <p:nvPr/>
        </p:nvPicPr>
        <p:blipFill>
          <a:blip r:embed="rId6">
            <a:alphaModFix/>
          </a:blip>
          <a:stretch>
            <a:fillRect/>
          </a:stretch>
        </p:blipFill>
        <p:spPr>
          <a:xfrm>
            <a:off x="3649775" y="1961450"/>
            <a:ext cx="5627188" cy="5520600"/>
          </a:xfrm>
          <a:prstGeom prst="rect">
            <a:avLst/>
          </a:prstGeom>
          <a:noFill/>
          <a:ln>
            <a:noFill/>
          </a:ln>
        </p:spPr>
      </p:pic>
      <p:sp>
        <p:nvSpPr>
          <p:cNvPr id="436" name="Google Shape;436;p68"/>
          <p:cNvSpPr/>
          <p:nvPr/>
        </p:nvSpPr>
        <p:spPr>
          <a:xfrm>
            <a:off x="5359725" y="6020100"/>
            <a:ext cx="2140200" cy="9306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9"/>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lang="en-US" sz="5400"/>
              <a:t>英語をカタカナ語で書いてみよう</a:t>
            </a:r>
            <a:endParaRPr sz="6400"/>
          </a:p>
        </p:txBody>
      </p:sp>
      <p:sp>
        <p:nvSpPr>
          <p:cNvPr id="442" name="Google Shape;442;p69"/>
          <p:cNvSpPr txBox="1"/>
          <p:nvPr/>
        </p:nvSpPr>
        <p:spPr>
          <a:xfrm>
            <a:off x="750050" y="7740375"/>
            <a:ext cx="11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a:t>
            </a:r>
            <a:r>
              <a:rPr b="1" lang="en-US" sz="3600"/>
              <a:t>Device</a:t>
            </a:r>
            <a:r>
              <a:rPr b="1" lang="en-US" sz="3600"/>
              <a:t>」</a:t>
            </a:r>
            <a:r>
              <a:rPr lang="en-US" sz="3600"/>
              <a:t>のカタカナ語を書いてください。</a:t>
            </a:r>
            <a:endParaRPr sz="3600"/>
          </a:p>
        </p:txBody>
      </p:sp>
      <p:sp>
        <p:nvSpPr>
          <p:cNvPr id="443" name="Google Shape;443;p69"/>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4</a:t>
            </a:r>
            <a:endParaRPr sz="4800">
              <a:solidFill>
                <a:schemeClr val="lt1"/>
              </a:solidFill>
            </a:endParaRPr>
          </a:p>
        </p:txBody>
      </p:sp>
      <p:pic>
        <p:nvPicPr>
          <p:cNvPr id="444" name="Google Shape;444;p69">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45" name="Google Shape;445;p69">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69"/>
          <p:cNvPicPr preferRelativeResize="0"/>
          <p:nvPr/>
        </p:nvPicPr>
        <p:blipFill rotWithShape="1">
          <a:blip r:embed="rId6">
            <a:alphaModFix/>
          </a:blip>
          <a:srcRect b="0" l="0" r="0" t="852"/>
          <a:stretch/>
        </p:blipFill>
        <p:spPr>
          <a:xfrm>
            <a:off x="4159950" y="2284038"/>
            <a:ext cx="4697025" cy="5303938"/>
          </a:xfrm>
          <a:prstGeom prst="rect">
            <a:avLst/>
          </a:prstGeom>
          <a:noFill/>
          <a:ln>
            <a:noFill/>
          </a:ln>
        </p:spPr>
      </p:pic>
      <p:sp>
        <p:nvSpPr>
          <p:cNvPr id="447" name="Google Shape;447;p69"/>
          <p:cNvSpPr/>
          <p:nvPr/>
        </p:nvSpPr>
        <p:spPr>
          <a:xfrm>
            <a:off x="5795325" y="2927350"/>
            <a:ext cx="1458300" cy="4626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0"/>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lang="en-US" sz="5400"/>
              <a:t>英語をカタカナ語で書いてみよう</a:t>
            </a:r>
            <a:endParaRPr sz="6400"/>
          </a:p>
        </p:txBody>
      </p:sp>
      <p:sp>
        <p:nvSpPr>
          <p:cNvPr id="453" name="Google Shape;453;p70"/>
          <p:cNvSpPr txBox="1"/>
          <p:nvPr/>
        </p:nvSpPr>
        <p:spPr>
          <a:xfrm>
            <a:off x="750050" y="7740375"/>
            <a:ext cx="11504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a:t>
            </a:r>
            <a:r>
              <a:rPr b="1" lang="en-US" sz="3600"/>
              <a:t>Certification Authority</a:t>
            </a:r>
            <a:r>
              <a:rPr b="1" lang="en-US" sz="3600"/>
              <a:t>」</a:t>
            </a:r>
            <a:r>
              <a:rPr lang="en-US" sz="3600"/>
              <a:t>のカタカナ語を</a:t>
            </a:r>
            <a:endParaRPr sz="3600"/>
          </a:p>
          <a:p>
            <a:pPr indent="0" lvl="0" marL="0" rtl="0" algn="ctr">
              <a:spcBef>
                <a:spcPts val="0"/>
              </a:spcBef>
              <a:spcAft>
                <a:spcPts val="0"/>
              </a:spcAft>
              <a:buNone/>
            </a:pPr>
            <a:r>
              <a:rPr lang="en-US" sz="3600"/>
              <a:t>書いてください。</a:t>
            </a:r>
            <a:endParaRPr sz="3600"/>
          </a:p>
        </p:txBody>
      </p:sp>
      <p:sp>
        <p:nvSpPr>
          <p:cNvPr id="454" name="Google Shape;454;p70"/>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5</a:t>
            </a:r>
            <a:endParaRPr sz="4800">
              <a:solidFill>
                <a:schemeClr val="lt1"/>
              </a:solidFill>
            </a:endParaRPr>
          </a:p>
        </p:txBody>
      </p:sp>
      <p:pic>
        <p:nvPicPr>
          <p:cNvPr id="455" name="Google Shape;455;p70">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56" name="Google Shape;456;p70">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70"/>
          <p:cNvPicPr preferRelativeResize="0"/>
          <p:nvPr/>
        </p:nvPicPr>
        <p:blipFill>
          <a:blip r:embed="rId6">
            <a:alphaModFix/>
          </a:blip>
          <a:stretch>
            <a:fillRect/>
          </a:stretch>
        </p:blipFill>
        <p:spPr>
          <a:xfrm>
            <a:off x="2915438" y="2320038"/>
            <a:ext cx="7173925" cy="5186475"/>
          </a:xfrm>
          <a:prstGeom prst="rect">
            <a:avLst/>
          </a:prstGeom>
          <a:noFill/>
          <a:ln>
            <a:noFill/>
          </a:ln>
        </p:spPr>
      </p:pic>
      <p:sp>
        <p:nvSpPr>
          <p:cNvPr id="458" name="Google Shape;458;p70"/>
          <p:cNvSpPr/>
          <p:nvPr/>
        </p:nvSpPr>
        <p:spPr>
          <a:xfrm>
            <a:off x="6780150" y="2424200"/>
            <a:ext cx="3125100" cy="426000"/>
          </a:xfrm>
          <a:prstGeom prst="rect">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3"/>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b="1" i="0" lang="en-US" sz="6400" u="none" cap="none" strike="noStrike">
                <a:solidFill>
                  <a:srgbClr val="C63024"/>
                </a:solidFill>
              </a:rPr>
              <a:t>目的と目標</a:t>
            </a:r>
            <a:endParaRPr b="1"/>
          </a:p>
        </p:txBody>
      </p:sp>
      <p:sp>
        <p:nvSpPr>
          <p:cNvPr id="302" name="Google Shape;302;p53"/>
          <p:cNvSpPr txBox="1"/>
          <p:nvPr>
            <p:ph idx="1" type="body"/>
          </p:nvPr>
        </p:nvSpPr>
        <p:spPr>
          <a:xfrm>
            <a:off x="952550" y="2220850"/>
            <a:ext cx="11099700" cy="7236900"/>
          </a:xfrm>
          <a:prstGeom prst="rect">
            <a:avLst/>
          </a:prstGeom>
          <a:noFill/>
          <a:ln>
            <a:noFill/>
          </a:ln>
        </p:spPr>
        <p:txBody>
          <a:bodyPr anchorCtr="0" anchor="t" bIns="50800" lIns="50800" spcFirstLastPara="1" rIns="50800" wrap="square" tIns="50800">
            <a:noAutofit/>
          </a:bodyPr>
          <a:lstStyle/>
          <a:p>
            <a:pPr indent="0" lvl="0" marL="0" rtl="0" algn="l">
              <a:lnSpc>
                <a:spcPct val="110000"/>
              </a:lnSpc>
              <a:spcBef>
                <a:spcPts val="0"/>
              </a:spcBef>
              <a:spcAft>
                <a:spcPts val="0"/>
              </a:spcAft>
              <a:buClr>
                <a:srgbClr val="000000"/>
              </a:buClr>
              <a:buSzPts val="3200"/>
              <a:buFont typeface="Arial"/>
              <a:buNone/>
            </a:pPr>
            <a:r>
              <a:rPr b="1" lang="en-US"/>
              <a:t>目的</a:t>
            </a:r>
            <a:endParaRPr b="1"/>
          </a:p>
          <a:p>
            <a:pPr indent="-431800" lvl="2" marL="1333500" rtl="0" algn="l">
              <a:lnSpc>
                <a:spcPct val="60000"/>
              </a:lnSpc>
              <a:spcBef>
                <a:spcPts val="2400"/>
              </a:spcBef>
              <a:spcAft>
                <a:spcPts val="0"/>
              </a:spcAft>
              <a:buClr>
                <a:srgbClr val="000000"/>
              </a:buClr>
              <a:buSzPts val="2360"/>
              <a:buFont typeface="Arial"/>
              <a:buChar char="•"/>
            </a:pPr>
            <a:r>
              <a:rPr lang="en-US" sz="3000"/>
              <a:t>FEの内容</a:t>
            </a:r>
            <a:r>
              <a:rPr b="0" i="0" lang="en-US" sz="3000" u="none" cap="none" strike="noStrike">
                <a:solidFill>
                  <a:srgbClr val="000000"/>
                </a:solidFill>
                <a:latin typeface="Arial"/>
                <a:ea typeface="Arial"/>
                <a:cs typeface="Arial"/>
                <a:sym typeface="Arial"/>
              </a:rPr>
              <a:t>を理解する</a:t>
            </a:r>
            <a:endParaRPr b="0" i="0" sz="3000" u="none" cap="none" strike="noStrike">
              <a:solidFill>
                <a:srgbClr val="000000"/>
              </a:solidFill>
              <a:latin typeface="Arial"/>
              <a:ea typeface="Arial"/>
              <a:cs typeface="Arial"/>
              <a:sym typeface="Arial"/>
            </a:endParaRPr>
          </a:p>
          <a:p>
            <a:pPr indent="-431800" lvl="2" marL="1333500" rtl="0" algn="l">
              <a:lnSpc>
                <a:spcPct val="60000"/>
              </a:lnSpc>
              <a:spcBef>
                <a:spcPts val="2400"/>
              </a:spcBef>
              <a:spcAft>
                <a:spcPts val="0"/>
              </a:spcAft>
              <a:buClr>
                <a:srgbClr val="000000"/>
              </a:buClr>
              <a:buSzPts val="2360"/>
              <a:buFont typeface="Arial"/>
              <a:buChar char="•"/>
            </a:pPr>
            <a:r>
              <a:rPr lang="en-US" sz="3000"/>
              <a:t>専門用語を使った日本語の文章を理解する</a:t>
            </a:r>
            <a:endParaRPr sz="3000"/>
          </a:p>
          <a:p>
            <a:pPr indent="-431800" lvl="2" marL="1333500" rtl="0" algn="l">
              <a:lnSpc>
                <a:spcPct val="60000"/>
              </a:lnSpc>
              <a:spcBef>
                <a:spcPts val="2400"/>
              </a:spcBef>
              <a:spcAft>
                <a:spcPts val="0"/>
              </a:spcAft>
              <a:buClr>
                <a:srgbClr val="000000"/>
              </a:buClr>
              <a:buSzPts val="2360"/>
              <a:buFont typeface="Arial"/>
              <a:buChar char="•"/>
            </a:pPr>
            <a:r>
              <a:rPr lang="en-US" sz="3000"/>
              <a:t>話す能力を改善する</a:t>
            </a:r>
            <a:endParaRPr sz="3000"/>
          </a:p>
          <a:p>
            <a:pPr indent="0" lvl="0" marL="0" rtl="0" algn="l">
              <a:lnSpc>
                <a:spcPct val="100000"/>
              </a:lnSpc>
              <a:spcBef>
                <a:spcPts val="2400"/>
              </a:spcBef>
              <a:spcAft>
                <a:spcPts val="0"/>
              </a:spcAft>
              <a:buClr>
                <a:srgbClr val="000000"/>
              </a:buClr>
              <a:buSzPts val="3200"/>
              <a:buFont typeface="Arial"/>
              <a:buNone/>
            </a:pPr>
            <a:r>
              <a:rPr b="1" lang="en-US"/>
              <a:t>目標</a:t>
            </a:r>
            <a:endParaRPr b="1"/>
          </a:p>
          <a:p>
            <a:pPr indent="-431800" lvl="2" marL="1333500" rtl="0" algn="l">
              <a:lnSpc>
                <a:spcPct val="60000"/>
              </a:lnSpc>
              <a:spcBef>
                <a:spcPts val="2400"/>
              </a:spcBef>
              <a:spcAft>
                <a:spcPts val="0"/>
              </a:spcAft>
              <a:buClr>
                <a:srgbClr val="000000"/>
              </a:buClr>
              <a:buSzPts val="2360"/>
              <a:buFont typeface="Arial"/>
              <a:buChar char="•"/>
            </a:pPr>
            <a:r>
              <a:rPr lang="en-US" sz="3000"/>
              <a:t>新しい言葉：</a:t>
            </a:r>
            <a:br>
              <a:rPr lang="en-US" sz="3000"/>
            </a:br>
            <a:endParaRPr sz="3000"/>
          </a:p>
          <a:p>
            <a:pPr indent="-419100" lvl="0" marL="1828800" rtl="0" algn="l">
              <a:lnSpc>
                <a:spcPct val="60000"/>
              </a:lnSpc>
              <a:spcBef>
                <a:spcPts val="0"/>
              </a:spcBef>
              <a:spcAft>
                <a:spcPts val="0"/>
              </a:spcAft>
              <a:buSzPts val="3000"/>
              <a:buChar char="➔"/>
            </a:pPr>
            <a:r>
              <a:rPr lang="en-US" sz="3000"/>
              <a:t>正しく読むことができる</a:t>
            </a:r>
            <a:br>
              <a:rPr lang="en-US" sz="3000"/>
            </a:br>
            <a:endParaRPr sz="3000"/>
          </a:p>
          <a:p>
            <a:pPr indent="-419100" lvl="0" marL="1828800" rtl="0" algn="l">
              <a:lnSpc>
                <a:spcPct val="60000"/>
              </a:lnSpc>
              <a:spcBef>
                <a:spcPts val="0"/>
              </a:spcBef>
              <a:spcAft>
                <a:spcPts val="0"/>
              </a:spcAft>
              <a:buSzPts val="3000"/>
              <a:buChar char="➔"/>
            </a:pPr>
            <a:r>
              <a:rPr lang="en-US" sz="3000"/>
              <a:t>意味を理解す</a:t>
            </a:r>
            <a:r>
              <a:rPr lang="en-US" sz="3000"/>
              <a:t>ることができる</a:t>
            </a:r>
            <a:endParaRPr sz="3000"/>
          </a:p>
          <a:p>
            <a:pPr indent="-431800" lvl="2" marL="1333500" rtl="0" algn="l">
              <a:lnSpc>
                <a:spcPct val="80000"/>
              </a:lnSpc>
              <a:spcBef>
                <a:spcPts val="2400"/>
              </a:spcBef>
              <a:spcAft>
                <a:spcPts val="0"/>
              </a:spcAft>
              <a:buClr>
                <a:srgbClr val="000000"/>
              </a:buClr>
              <a:buSzPts val="2360"/>
              <a:buFont typeface="Arial"/>
              <a:buChar char="•"/>
            </a:pPr>
            <a:r>
              <a:rPr lang="en-US" sz="3000">
                <a:solidFill>
                  <a:schemeClr val="dk1"/>
                </a:solidFill>
              </a:rPr>
              <a:t>新しい言葉を使って作文できる</a:t>
            </a:r>
            <a:endParaRPr sz="3000">
              <a:solidFill>
                <a:schemeClr val="dk1"/>
              </a:solidFill>
            </a:endParaRPr>
          </a:p>
          <a:p>
            <a:pPr indent="-431800" lvl="2" marL="1333500" rtl="0" algn="l">
              <a:lnSpc>
                <a:spcPct val="80000"/>
              </a:lnSpc>
              <a:spcBef>
                <a:spcPts val="2400"/>
              </a:spcBef>
              <a:spcAft>
                <a:spcPts val="0"/>
              </a:spcAft>
              <a:buClr>
                <a:srgbClr val="000000"/>
              </a:buClr>
              <a:buSzPts val="2360"/>
              <a:buFont typeface="Arial"/>
              <a:buChar char="•"/>
            </a:pPr>
            <a:r>
              <a:rPr lang="en-US" sz="3000">
                <a:solidFill>
                  <a:schemeClr val="dk1"/>
                </a:solidFill>
              </a:rPr>
              <a:t>怖がらないで、自分の日本語で意見を話せる</a:t>
            </a:r>
            <a:endParaRPr sz="3000">
              <a:solidFill>
                <a:schemeClr val="dk1"/>
              </a:solidFill>
            </a:endParaRPr>
          </a:p>
          <a:p>
            <a:pPr indent="-431800" lvl="2" marL="1333500" rtl="0" algn="l">
              <a:lnSpc>
                <a:spcPct val="80000"/>
              </a:lnSpc>
              <a:spcBef>
                <a:spcPts val="2400"/>
              </a:spcBef>
              <a:spcAft>
                <a:spcPts val="0"/>
              </a:spcAft>
              <a:buClr>
                <a:srgbClr val="000000"/>
              </a:buClr>
              <a:buSzPts val="2360"/>
              <a:buFont typeface="Arial"/>
              <a:buChar char="•"/>
            </a:pPr>
            <a:r>
              <a:rPr lang="en-US" sz="3000">
                <a:solidFill>
                  <a:schemeClr val="dk1"/>
                </a:solidFill>
              </a:rPr>
              <a:t>日本語の文章をベトナム語に翻訳することができる</a:t>
            </a:r>
            <a:endParaRPr sz="3000">
              <a:solidFill>
                <a:schemeClr val="dk1"/>
              </a:solidFill>
            </a:endParaRPr>
          </a:p>
          <a:p>
            <a:pPr indent="0" lvl="0" marL="0" rtl="0" algn="l">
              <a:lnSpc>
                <a:spcPct val="80000"/>
              </a:lnSpc>
              <a:spcBef>
                <a:spcPts val="2400"/>
              </a:spcBef>
              <a:spcAft>
                <a:spcPts val="0"/>
              </a:spcAft>
              <a:buSzPts val="3200"/>
              <a:buNone/>
            </a:pPr>
            <a:r>
              <a:t/>
            </a:r>
            <a:endParaRPr>
              <a:solidFill>
                <a:schemeClr val="dk1"/>
              </a:solidFill>
            </a:endParaRPr>
          </a:p>
        </p:txBody>
      </p:sp>
      <p:sp>
        <p:nvSpPr>
          <p:cNvPr id="303" name="Google Shape;303;p53"/>
          <p:cNvSpPr txBox="1"/>
          <p:nvPr>
            <p:ph idx="12" type="sldNum"/>
          </p:nvPr>
        </p:nvSpPr>
        <p:spPr>
          <a:xfrm>
            <a:off x="12352043" y="9102240"/>
            <a:ext cx="2823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a:t>
            </a:fld>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1"/>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lang="en-US" sz="5400"/>
              <a:t>英語をカタカナ語で書いてみよう</a:t>
            </a:r>
            <a:endParaRPr sz="6400"/>
          </a:p>
        </p:txBody>
      </p:sp>
      <p:sp>
        <p:nvSpPr>
          <p:cNvPr id="464" name="Google Shape;464;p71"/>
          <p:cNvSpPr txBox="1"/>
          <p:nvPr/>
        </p:nvSpPr>
        <p:spPr>
          <a:xfrm>
            <a:off x="750050" y="7740375"/>
            <a:ext cx="11504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a:t>
            </a:r>
            <a:r>
              <a:rPr b="1" lang="en-US" sz="3600"/>
              <a:t>Secure Socket Layer</a:t>
            </a:r>
            <a:r>
              <a:rPr b="1" lang="en-US" sz="3600"/>
              <a:t>」</a:t>
            </a:r>
            <a:r>
              <a:rPr lang="en-US" sz="3600"/>
              <a:t>のカタカナ語を</a:t>
            </a:r>
            <a:endParaRPr sz="3600"/>
          </a:p>
          <a:p>
            <a:pPr indent="0" lvl="0" marL="0" rtl="0" algn="ctr">
              <a:spcBef>
                <a:spcPts val="0"/>
              </a:spcBef>
              <a:spcAft>
                <a:spcPts val="0"/>
              </a:spcAft>
              <a:buNone/>
            </a:pPr>
            <a:r>
              <a:rPr lang="en-US" sz="3600"/>
              <a:t>書いてください。</a:t>
            </a:r>
            <a:endParaRPr sz="3600"/>
          </a:p>
        </p:txBody>
      </p:sp>
      <p:sp>
        <p:nvSpPr>
          <p:cNvPr id="465" name="Google Shape;465;p71"/>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6</a:t>
            </a:r>
            <a:endParaRPr sz="4800">
              <a:solidFill>
                <a:schemeClr val="lt1"/>
              </a:solidFill>
            </a:endParaRPr>
          </a:p>
        </p:txBody>
      </p:sp>
      <p:pic>
        <p:nvPicPr>
          <p:cNvPr id="466" name="Google Shape;466;p71">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67" name="Google Shape;467;p71">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71"/>
          <p:cNvPicPr preferRelativeResize="0"/>
          <p:nvPr/>
        </p:nvPicPr>
        <p:blipFill>
          <a:blip r:embed="rId6">
            <a:alphaModFix/>
          </a:blip>
          <a:stretch>
            <a:fillRect/>
          </a:stretch>
        </p:blipFill>
        <p:spPr>
          <a:xfrm>
            <a:off x="2681775" y="2800300"/>
            <a:ext cx="7653329" cy="4604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lang="en-US" sz="5400"/>
              <a:t>英語をカタカナ語で書いてみよう</a:t>
            </a:r>
            <a:endParaRPr sz="6400"/>
          </a:p>
        </p:txBody>
      </p:sp>
      <p:sp>
        <p:nvSpPr>
          <p:cNvPr id="474" name="Google Shape;474;p72"/>
          <p:cNvSpPr txBox="1"/>
          <p:nvPr/>
        </p:nvSpPr>
        <p:spPr>
          <a:xfrm>
            <a:off x="750050" y="7740375"/>
            <a:ext cx="11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a:t>
            </a:r>
            <a:r>
              <a:rPr b="1" lang="en-US" sz="3600"/>
              <a:t>Multipurpose</a:t>
            </a:r>
            <a:r>
              <a:rPr b="1" lang="en-US" sz="3600"/>
              <a:t>」</a:t>
            </a:r>
            <a:r>
              <a:rPr lang="en-US" sz="3600"/>
              <a:t>のカタカナ語を書いてください。</a:t>
            </a:r>
            <a:endParaRPr sz="3600"/>
          </a:p>
        </p:txBody>
      </p:sp>
      <p:sp>
        <p:nvSpPr>
          <p:cNvPr id="475" name="Google Shape;475;p72"/>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7</a:t>
            </a:r>
            <a:endParaRPr sz="4800">
              <a:solidFill>
                <a:schemeClr val="lt1"/>
              </a:solidFill>
            </a:endParaRPr>
          </a:p>
        </p:txBody>
      </p:sp>
      <p:pic>
        <p:nvPicPr>
          <p:cNvPr id="476" name="Google Shape;476;p72">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77" name="Google Shape;477;p72">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72"/>
          <p:cNvPicPr preferRelativeResize="0"/>
          <p:nvPr/>
        </p:nvPicPr>
        <p:blipFill>
          <a:blip r:embed="rId6">
            <a:alphaModFix/>
          </a:blip>
          <a:stretch>
            <a:fillRect/>
          </a:stretch>
        </p:blipFill>
        <p:spPr>
          <a:xfrm>
            <a:off x="1946050" y="2162376"/>
            <a:ext cx="9112712" cy="5501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3"/>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lang="en-US" sz="5400"/>
              <a:t>英語をカタカナ語で書いてみよう</a:t>
            </a:r>
            <a:endParaRPr sz="6400"/>
          </a:p>
        </p:txBody>
      </p:sp>
      <p:sp>
        <p:nvSpPr>
          <p:cNvPr id="484" name="Google Shape;484;p73"/>
          <p:cNvSpPr txBox="1"/>
          <p:nvPr/>
        </p:nvSpPr>
        <p:spPr>
          <a:xfrm>
            <a:off x="750050" y="7740375"/>
            <a:ext cx="11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a:t>
            </a:r>
            <a:r>
              <a:rPr b="1" lang="en-US" sz="3600"/>
              <a:t>Extensions</a:t>
            </a:r>
            <a:r>
              <a:rPr b="1" lang="en-US" sz="3600"/>
              <a:t>」</a:t>
            </a:r>
            <a:r>
              <a:rPr lang="en-US" sz="3600"/>
              <a:t>のカタカナ語を書いてください。</a:t>
            </a:r>
            <a:endParaRPr sz="3600"/>
          </a:p>
        </p:txBody>
      </p:sp>
      <p:sp>
        <p:nvSpPr>
          <p:cNvPr id="485" name="Google Shape;485;p73"/>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8</a:t>
            </a:r>
            <a:endParaRPr sz="4800">
              <a:solidFill>
                <a:schemeClr val="lt1"/>
              </a:solidFill>
            </a:endParaRPr>
          </a:p>
        </p:txBody>
      </p:sp>
      <p:pic>
        <p:nvPicPr>
          <p:cNvPr id="486" name="Google Shape;486;p73">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87" name="Google Shape;487;p73">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 name="Google Shape;488;p73"/>
          <p:cNvPicPr preferRelativeResize="0"/>
          <p:nvPr/>
        </p:nvPicPr>
        <p:blipFill>
          <a:blip r:embed="rId6">
            <a:alphaModFix/>
          </a:blip>
          <a:stretch>
            <a:fillRect/>
          </a:stretch>
        </p:blipFill>
        <p:spPr>
          <a:xfrm>
            <a:off x="2784963" y="2238572"/>
            <a:ext cx="7446966" cy="534940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4"/>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lang="en-US" sz="5400"/>
              <a:t>英語をカタカナ語で書いてみよう</a:t>
            </a:r>
            <a:endParaRPr sz="6400"/>
          </a:p>
        </p:txBody>
      </p:sp>
      <p:sp>
        <p:nvSpPr>
          <p:cNvPr id="494" name="Google Shape;494;p74"/>
          <p:cNvSpPr txBox="1"/>
          <p:nvPr/>
        </p:nvSpPr>
        <p:spPr>
          <a:xfrm>
            <a:off x="750050" y="7740375"/>
            <a:ext cx="11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「Smartphone」</a:t>
            </a:r>
            <a:r>
              <a:rPr lang="en-US" sz="3600"/>
              <a:t>のカタカナ語を書いてください。</a:t>
            </a:r>
            <a:endParaRPr sz="3600"/>
          </a:p>
        </p:txBody>
      </p:sp>
      <p:sp>
        <p:nvSpPr>
          <p:cNvPr id="495" name="Google Shape;495;p74"/>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9</a:t>
            </a:r>
            <a:endParaRPr sz="4800">
              <a:solidFill>
                <a:schemeClr val="lt1"/>
              </a:solidFill>
            </a:endParaRPr>
          </a:p>
        </p:txBody>
      </p:sp>
      <p:pic>
        <p:nvPicPr>
          <p:cNvPr id="496" name="Google Shape;496;p74">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497" name="Google Shape;497;p74">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74"/>
          <p:cNvPicPr preferRelativeResize="0"/>
          <p:nvPr/>
        </p:nvPicPr>
        <p:blipFill>
          <a:blip r:embed="rId6">
            <a:alphaModFix/>
          </a:blip>
          <a:stretch>
            <a:fillRect/>
          </a:stretch>
        </p:blipFill>
        <p:spPr>
          <a:xfrm>
            <a:off x="2759550" y="2355913"/>
            <a:ext cx="7707125" cy="5114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5"/>
          <p:cNvSpPr txBox="1"/>
          <p:nvPr>
            <p:ph type="title"/>
          </p:nvPr>
        </p:nvSpPr>
        <p:spPr>
          <a:xfrm>
            <a:off x="1270000" y="70172"/>
            <a:ext cx="10476900" cy="20160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rgbClr val="C63024"/>
              </a:buClr>
              <a:buSzPts val="4800"/>
              <a:buFont typeface="Arial"/>
              <a:buNone/>
            </a:pPr>
            <a:r>
              <a:rPr lang="en-US" sz="5400"/>
              <a:t>英語をカタカナ語で書いてみよう</a:t>
            </a:r>
            <a:endParaRPr sz="6400"/>
          </a:p>
        </p:txBody>
      </p:sp>
      <p:sp>
        <p:nvSpPr>
          <p:cNvPr id="504" name="Google Shape;504;p75"/>
          <p:cNvSpPr txBox="1"/>
          <p:nvPr/>
        </p:nvSpPr>
        <p:spPr>
          <a:xfrm>
            <a:off x="750050" y="7740375"/>
            <a:ext cx="11504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「Protocol」</a:t>
            </a:r>
            <a:r>
              <a:rPr lang="en-US" sz="3600"/>
              <a:t>のカタカナ語を書いてください。</a:t>
            </a:r>
            <a:endParaRPr sz="3600"/>
          </a:p>
        </p:txBody>
      </p:sp>
      <p:sp>
        <p:nvSpPr>
          <p:cNvPr id="505" name="Google Shape;505;p75"/>
          <p:cNvSpPr/>
          <p:nvPr/>
        </p:nvSpPr>
        <p:spPr>
          <a:xfrm>
            <a:off x="12600" y="2188450"/>
            <a:ext cx="975300" cy="7389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9</a:t>
            </a:r>
            <a:endParaRPr sz="4800">
              <a:solidFill>
                <a:schemeClr val="lt1"/>
              </a:solidFill>
            </a:endParaRPr>
          </a:p>
        </p:txBody>
      </p:sp>
      <p:pic>
        <p:nvPicPr>
          <p:cNvPr id="506" name="Google Shape;506;p75">
            <a:hlinkClick r:id="rId3"/>
          </p:cNvPr>
          <p:cNvPicPr preferRelativeResize="0"/>
          <p:nvPr/>
        </p:nvPicPr>
        <p:blipFill>
          <a:blip r:embed="rId4">
            <a:alphaModFix/>
          </a:blip>
          <a:stretch>
            <a:fillRect/>
          </a:stretch>
        </p:blipFill>
        <p:spPr>
          <a:xfrm>
            <a:off x="0" y="8737600"/>
            <a:ext cx="13004798" cy="1016000"/>
          </a:xfrm>
          <a:prstGeom prst="rect">
            <a:avLst/>
          </a:prstGeom>
          <a:noFill/>
          <a:ln>
            <a:noFill/>
          </a:ln>
        </p:spPr>
      </p:pic>
      <p:sp>
        <p:nvSpPr>
          <p:cNvPr id="507" name="Google Shape;507;p75">
            <a:hlinkClick r:id="rId5"/>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5"/>
          <p:cNvSpPr/>
          <p:nvPr/>
        </p:nvSpPr>
        <p:spPr>
          <a:xfrm>
            <a:off x="0" y="2188450"/>
            <a:ext cx="1257300" cy="973800"/>
          </a:xfrm>
          <a:prstGeom prst="hexagon">
            <a:avLst>
              <a:gd fmla="val 25000" name="adj"/>
              <a:gd fmla="val 115470" name="vf"/>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lt1"/>
                </a:solidFill>
              </a:rPr>
              <a:t>10</a:t>
            </a:r>
            <a:endParaRPr sz="4800">
              <a:solidFill>
                <a:schemeClr val="lt1"/>
              </a:solidFill>
            </a:endParaRPr>
          </a:p>
        </p:txBody>
      </p:sp>
      <p:pic>
        <p:nvPicPr>
          <p:cNvPr id="509" name="Google Shape;509;p75"/>
          <p:cNvPicPr preferRelativeResize="0"/>
          <p:nvPr/>
        </p:nvPicPr>
        <p:blipFill>
          <a:blip r:embed="rId6">
            <a:alphaModFix/>
          </a:blip>
          <a:stretch>
            <a:fillRect/>
          </a:stretch>
        </p:blipFill>
        <p:spPr>
          <a:xfrm>
            <a:off x="1771650" y="2336163"/>
            <a:ext cx="9163050" cy="5154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6"/>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graphicFrame>
        <p:nvGraphicFramePr>
          <p:cNvPr id="515" name="Google Shape;515;p76"/>
          <p:cNvGraphicFramePr/>
          <p:nvPr/>
        </p:nvGraphicFramePr>
        <p:xfrm>
          <a:off x="733286" y="1844828"/>
          <a:ext cx="3000000" cy="3000000"/>
        </p:xfrm>
        <a:graphic>
          <a:graphicData uri="http://schemas.openxmlformats.org/drawingml/2006/table">
            <a:tbl>
              <a:tblPr bandRow="1">
                <a:noFill/>
                <a:tableStyleId>{B507390D-0284-4C67-985E-F35F9BCC2018}</a:tableStyleId>
              </a:tblPr>
              <a:tblGrid>
                <a:gridCol w="942900"/>
                <a:gridCol w="4055650"/>
                <a:gridCol w="6637875"/>
              </a:tblGrid>
              <a:tr h="545450">
                <a:tc>
                  <a:txBody>
                    <a:bodyPr/>
                    <a:lstStyle/>
                    <a:p>
                      <a:pPr indent="0" lvl="0" marL="0" rtl="0" algn="ctr">
                        <a:lnSpc>
                          <a:spcPct val="205000"/>
                        </a:lnSpc>
                        <a:spcBef>
                          <a:spcPts val="0"/>
                        </a:spcBef>
                        <a:spcAft>
                          <a:spcPts val="0"/>
                        </a:spcAft>
                        <a:buNone/>
                      </a:pPr>
                      <a:r>
                        <a:rPr b="1" lang="en-US" sz="3000">
                          <a:solidFill>
                            <a:schemeClr val="dk1"/>
                          </a:solidFill>
                          <a:latin typeface="Arial"/>
                          <a:ea typeface="Arial"/>
                          <a:cs typeface="Arial"/>
                          <a:sym typeface="Arial"/>
                        </a:rPr>
                        <a:t>No</a:t>
                      </a:r>
                      <a:endParaRPr b="1"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c>
                  <a:txBody>
                    <a:bodyPr/>
                    <a:lstStyle/>
                    <a:p>
                      <a:pPr indent="0" lvl="0" marL="0" rtl="0" algn="ctr">
                        <a:lnSpc>
                          <a:spcPct val="205000"/>
                        </a:lnSpc>
                        <a:spcBef>
                          <a:spcPts val="0"/>
                        </a:spcBef>
                        <a:spcAft>
                          <a:spcPts val="0"/>
                        </a:spcAft>
                        <a:buClr>
                          <a:schemeClr val="dk1"/>
                        </a:buClr>
                        <a:buSzPts val="3000"/>
                        <a:buFont typeface="Arial"/>
                        <a:buNone/>
                      </a:pPr>
                      <a:r>
                        <a:rPr b="1" lang="en-US" sz="3000">
                          <a:solidFill>
                            <a:schemeClr val="dk1"/>
                          </a:solidFill>
                          <a:latin typeface="Arial"/>
                          <a:ea typeface="Arial"/>
                          <a:cs typeface="Arial"/>
                          <a:sym typeface="Arial"/>
                        </a:rPr>
                        <a:t>英語</a:t>
                      </a:r>
                      <a:endParaRPr b="1" sz="3000" u="none" cap="none" strike="noStrike">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c>
                  <a:txBody>
                    <a:bodyPr/>
                    <a:lstStyle/>
                    <a:p>
                      <a:pPr indent="0" lvl="0" marL="0" rtl="0" algn="ctr">
                        <a:lnSpc>
                          <a:spcPct val="205000"/>
                        </a:lnSpc>
                        <a:spcBef>
                          <a:spcPts val="0"/>
                        </a:spcBef>
                        <a:spcAft>
                          <a:spcPts val="0"/>
                        </a:spcAft>
                        <a:buNone/>
                      </a:pPr>
                      <a:r>
                        <a:rPr b="1" lang="en-US" sz="3000">
                          <a:solidFill>
                            <a:schemeClr val="dk1"/>
                          </a:solidFill>
                          <a:latin typeface="Arial"/>
                          <a:ea typeface="Arial"/>
                          <a:cs typeface="Arial"/>
                          <a:sym typeface="Arial"/>
                        </a:rPr>
                        <a:t>カタカタ</a:t>
                      </a:r>
                      <a:endParaRPr b="1"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r>
              <a:tr h="683650">
                <a:tc>
                  <a:txBody>
                    <a:bodyPr/>
                    <a:lstStyle/>
                    <a:p>
                      <a:pPr indent="0" lvl="0" marL="0" marR="0" rtl="0" algn="ctr">
                        <a:lnSpc>
                          <a:spcPct val="100000"/>
                        </a:lnSpc>
                        <a:spcBef>
                          <a:spcPts val="0"/>
                        </a:spcBef>
                        <a:spcAft>
                          <a:spcPts val="0"/>
                        </a:spcAft>
                        <a:buNone/>
                      </a:pPr>
                      <a:r>
                        <a:rPr lang="en-US" sz="3000">
                          <a:solidFill>
                            <a:schemeClr val="dk1"/>
                          </a:solidFill>
                        </a:rPr>
                        <a:t>1</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Hash</a:t>
                      </a:r>
                      <a:endParaRPr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63775">
                <a:tc>
                  <a:txBody>
                    <a:bodyPr/>
                    <a:lstStyle/>
                    <a:p>
                      <a:pPr indent="0" lvl="0" marL="0" marR="0" rtl="0" algn="ctr">
                        <a:lnSpc>
                          <a:spcPct val="100000"/>
                        </a:lnSpc>
                        <a:spcBef>
                          <a:spcPts val="0"/>
                        </a:spcBef>
                        <a:spcAft>
                          <a:spcPts val="0"/>
                        </a:spcAft>
                        <a:buNone/>
                      </a:pPr>
                      <a:r>
                        <a:rPr lang="en-US" sz="3000">
                          <a:solidFill>
                            <a:schemeClr val="dk1"/>
                          </a:solidFill>
                        </a:rPr>
                        <a:t>2</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Algorithm</a:t>
                      </a:r>
                      <a:endParaRPr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3</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Message digest</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53100">
                <a:tc>
                  <a:txBody>
                    <a:bodyPr/>
                    <a:lstStyle/>
                    <a:p>
                      <a:pPr indent="0" lvl="0" marL="0" marR="0" rtl="0" algn="ctr">
                        <a:lnSpc>
                          <a:spcPct val="100000"/>
                        </a:lnSpc>
                        <a:spcBef>
                          <a:spcPts val="0"/>
                        </a:spcBef>
                        <a:spcAft>
                          <a:spcPts val="0"/>
                        </a:spcAft>
                        <a:buNone/>
                      </a:pPr>
                      <a:r>
                        <a:rPr lang="en-US" sz="3000">
                          <a:solidFill>
                            <a:schemeClr val="dk1"/>
                          </a:solidFill>
                        </a:rPr>
                        <a:t>4</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Device</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00">
                <a:tc>
                  <a:txBody>
                    <a:bodyPr/>
                    <a:lstStyle/>
                    <a:p>
                      <a:pPr indent="0" lvl="0" marL="0" marR="0" rtl="0" algn="ctr">
                        <a:lnSpc>
                          <a:spcPct val="100000"/>
                        </a:lnSpc>
                        <a:spcBef>
                          <a:spcPts val="0"/>
                        </a:spcBef>
                        <a:spcAft>
                          <a:spcPts val="0"/>
                        </a:spcAft>
                        <a:buNone/>
                      </a:pPr>
                      <a:r>
                        <a:rPr lang="en-US" sz="3000">
                          <a:solidFill>
                            <a:schemeClr val="dk1"/>
                          </a:solidFill>
                        </a:rPr>
                        <a:t>5</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Certification Authority</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6</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Secure Socket Layer</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7</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Multipurpose</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31950">
                <a:tc>
                  <a:txBody>
                    <a:bodyPr/>
                    <a:lstStyle/>
                    <a:p>
                      <a:pPr indent="0" lvl="0" marL="0" marR="0" rtl="0" algn="ctr">
                        <a:lnSpc>
                          <a:spcPct val="100000"/>
                        </a:lnSpc>
                        <a:spcBef>
                          <a:spcPts val="0"/>
                        </a:spcBef>
                        <a:spcAft>
                          <a:spcPts val="0"/>
                        </a:spcAft>
                        <a:buNone/>
                      </a:pPr>
                      <a:r>
                        <a:rPr lang="en-US" sz="3000">
                          <a:solidFill>
                            <a:schemeClr val="dk1"/>
                          </a:solidFill>
                        </a:rPr>
                        <a:t>8</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Extensions</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9</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Smartphone</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653125">
                <a:tc>
                  <a:txBody>
                    <a:bodyPr/>
                    <a:lstStyle/>
                    <a:p>
                      <a:pPr indent="0" lvl="0" marL="0" marR="0" rtl="0" algn="ctr">
                        <a:lnSpc>
                          <a:spcPct val="100000"/>
                        </a:lnSpc>
                        <a:spcBef>
                          <a:spcPts val="0"/>
                        </a:spcBef>
                        <a:spcAft>
                          <a:spcPts val="0"/>
                        </a:spcAft>
                        <a:buNone/>
                      </a:pPr>
                      <a:r>
                        <a:rPr lang="en-US" sz="3000">
                          <a:solidFill>
                            <a:schemeClr val="dk1"/>
                          </a:solidFill>
                        </a:rPr>
                        <a:t>10</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Protocol</a:t>
                      </a:r>
                      <a:endParaRPr sz="3000">
                        <a:solidFill>
                          <a:schemeClr val="dk1"/>
                        </a:solidFill>
                        <a:latin typeface="Arial"/>
                        <a:ea typeface="Arial"/>
                        <a:cs typeface="Arial"/>
                        <a:sym typeface="Aria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516" name="Google Shape;516;p76"/>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b="0" lang="en-US"/>
              <a:t>カタカナ語</a:t>
            </a:r>
            <a:r>
              <a:rPr b="0" lang="en-US"/>
              <a:t>の発声練習</a:t>
            </a:r>
            <a:endParaRPr b="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7"/>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　　アルファベット語</a:t>
            </a:r>
            <a:endParaRPr/>
          </a:p>
        </p:txBody>
      </p:sp>
      <p:sp>
        <p:nvSpPr>
          <p:cNvPr id="522" name="Google Shape;522;p77"/>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8"/>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graphicFrame>
        <p:nvGraphicFramePr>
          <p:cNvPr id="528" name="Google Shape;528;p78"/>
          <p:cNvGraphicFramePr/>
          <p:nvPr/>
        </p:nvGraphicFramePr>
        <p:xfrm>
          <a:off x="682761" y="2316503"/>
          <a:ext cx="3000000" cy="3000000"/>
        </p:xfrm>
        <a:graphic>
          <a:graphicData uri="http://schemas.openxmlformats.org/drawingml/2006/table">
            <a:tbl>
              <a:tblPr bandRow="1">
                <a:noFill/>
                <a:tableStyleId>{B507390D-0284-4C67-985E-F35F9BCC2018}</a:tableStyleId>
              </a:tblPr>
              <a:tblGrid>
                <a:gridCol w="958600"/>
                <a:gridCol w="5008875"/>
                <a:gridCol w="5862700"/>
              </a:tblGrid>
              <a:tr h="1294325">
                <a:tc>
                  <a:txBody>
                    <a:bodyPr/>
                    <a:lstStyle/>
                    <a:p>
                      <a:pPr indent="0" lvl="0" marL="0" rtl="0" algn="ctr">
                        <a:lnSpc>
                          <a:spcPct val="205000"/>
                        </a:lnSpc>
                        <a:spcBef>
                          <a:spcPts val="0"/>
                        </a:spcBef>
                        <a:spcAft>
                          <a:spcPts val="0"/>
                        </a:spcAft>
                        <a:buNone/>
                      </a:pPr>
                      <a:r>
                        <a:rPr b="1" lang="en-US" sz="3000">
                          <a:solidFill>
                            <a:schemeClr val="dk1"/>
                          </a:solidFill>
                          <a:latin typeface="Arial"/>
                          <a:ea typeface="Arial"/>
                          <a:cs typeface="Arial"/>
                          <a:sym typeface="Arial"/>
                        </a:rPr>
                        <a:t>No</a:t>
                      </a:r>
                      <a:endParaRPr b="1"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c>
                  <a:txBody>
                    <a:bodyPr/>
                    <a:lstStyle/>
                    <a:p>
                      <a:pPr indent="0" lvl="0" marL="0" rtl="0" algn="ctr">
                        <a:lnSpc>
                          <a:spcPct val="205000"/>
                        </a:lnSpc>
                        <a:spcBef>
                          <a:spcPts val="0"/>
                        </a:spcBef>
                        <a:spcAft>
                          <a:spcPts val="0"/>
                        </a:spcAft>
                        <a:buClr>
                          <a:schemeClr val="dk1"/>
                        </a:buClr>
                        <a:buSzPts val="3000"/>
                        <a:buFont typeface="Arial"/>
                        <a:buNone/>
                      </a:pPr>
                      <a:r>
                        <a:rPr b="1" lang="en-US" sz="3000">
                          <a:solidFill>
                            <a:schemeClr val="dk1"/>
                          </a:solidFill>
                          <a:latin typeface="Arial"/>
                          <a:ea typeface="Arial"/>
                          <a:cs typeface="Arial"/>
                          <a:sym typeface="Arial"/>
                        </a:rPr>
                        <a:t>英語</a:t>
                      </a:r>
                      <a:endParaRPr b="1" sz="3000" u="none" cap="none" strike="noStrike">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c>
                  <a:txBody>
                    <a:bodyPr/>
                    <a:lstStyle/>
                    <a:p>
                      <a:pPr indent="0" lvl="0" marL="0" rtl="0" algn="ctr">
                        <a:lnSpc>
                          <a:spcPct val="205000"/>
                        </a:lnSpc>
                        <a:spcBef>
                          <a:spcPts val="0"/>
                        </a:spcBef>
                        <a:spcAft>
                          <a:spcPts val="0"/>
                        </a:spcAft>
                        <a:buNone/>
                      </a:pPr>
                      <a:r>
                        <a:rPr b="1" lang="en-US" sz="3000">
                          <a:solidFill>
                            <a:schemeClr val="dk1"/>
                          </a:solidFill>
                          <a:latin typeface="Arial"/>
                          <a:ea typeface="Arial"/>
                          <a:cs typeface="Arial"/>
                          <a:sym typeface="Arial"/>
                        </a:rPr>
                        <a:t>カタカタ</a:t>
                      </a:r>
                      <a:endParaRPr b="1" sz="3000">
                        <a:solidFill>
                          <a:schemeClr val="dk1"/>
                        </a:solidFill>
                        <a:latin typeface="Arial"/>
                        <a:ea typeface="Arial"/>
                        <a:cs typeface="Arial"/>
                        <a:sym typeface="Aria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FE2F3"/>
                    </a:solidFill>
                  </a:tcPr>
                </a:tc>
              </a:tr>
              <a:tr h="864675">
                <a:tc>
                  <a:txBody>
                    <a:bodyPr/>
                    <a:lstStyle/>
                    <a:p>
                      <a:pPr indent="0" lvl="0" marL="0" marR="0" rtl="0" algn="ctr">
                        <a:lnSpc>
                          <a:spcPct val="100000"/>
                        </a:lnSpc>
                        <a:spcBef>
                          <a:spcPts val="0"/>
                        </a:spcBef>
                        <a:spcAft>
                          <a:spcPts val="0"/>
                        </a:spcAft>
                        <a:buNone/>
                      </a:pPr>
                      <a:r>
                        <a:rPr lang="en-US" sz="3000">
                          <a:solidFill>
                            <a:schemeClr val="dk1"/>
                          </a:solidFill>
                        </a:rPr>
                        <a:t>1</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solidFill>
                            <a:schemeClr val="dk1"/>
                          </a:solidFill>
                        </a:rPr>
                        <a:t>　CA</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31175">
                <a:tc>
                  <a:txBody>
                    <a:bodyPr/>
                    <a:lstStyle/>
                    <a:p>
                      <a:pPr indent="0" lvl="0" marL="0" marR="0" rtl="0" algn="ctr">
                        <a:lnSpc>
                          <a:spcPct val="100000"/>
                        </a:lnSpc>
                        <a:spcBef>
                          <a:spcPts val="0"/>
                        </a:spcBef>
                        <a:spcAft>
                          <a:spcPts val="0"/>
                        </a:spcAft>
                        <a:buNone/>
                      </a:pPr>
                      <a:r>
                        <a:rPr lang="en-US" sz="3000">
                          <a:solidFill>
                            <a:schemeClr val="dk1"/>
                          </a:solidFill>
                        </a:rPr>
                        <a:t>2</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solidFill>
                            <a:schemeClr val="dk1"/>
                          </a:solidFill>
                        </a:rPr>
                        <a:t>　SSL</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868025">
                <a:tc>
                  <a:txBody>
                    <a:bodyPr/>
                    <a:lstStyle/>
                    <a:p>
                      <a:pPr indent="0" lvl="0" marL="0" marR="0" rtl="0" algn="ctr">
                        <a:lnSpc>
                          <a:spcPct val="100000"/>
                        </a:lnSpc>
                        <a:spcBef>
                          <a:spcPts val="0"/>
                        </a:spcBef>
                        <a:spcAft>
                          <a:spcPts val="0"/>
                        </a:spcAft>
                        <a:buNone/>
                      </a:pPr>
                      <a:r>
                        <a:rPr lang="en-US" sz="3000">
                          <a:solidFill>
                            <a:schemeClr val="dk1"/>
                          </a:solidFill>
                        </a:rPr>
                        <a:t>3</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solidFill>
                            <a:schemeClr val="dk1"/>
                          </a:solidFill>
                        </a:rPr>
                        <a:t>　IPsec</a:t>
                      </a:r>
                      <a:endParaRPr sz="3000">
                        <a:solidFill>
                          <a:schemeClr val="dk1"/>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E3E5E8"/>
                    </a:solidFill>
                  </a:tcPr>
                </a:tc>
              </a:tr>
              <a:tr h="849100">
                <a:tc>
                  <a:txBody>
                    <a:bodyPr/>
                    <a:lstStyle/>
                    <a:p>
                      <a:pPr indent="0" lvl="0" marL="0" marR="0" rtl="0" algn="ctr">
                        <a:lnSpc>
                          <a:spcPct val="100000"/>
                        </a:lnSpc>
                        <a:spcBef>
                          <a:spcPts val="0"/>
                        </a:spcBef>
                        <a:spcAft>
                          <a:spcPts val="0"/>
                        </a:spcAft>
                        <a:buNone/>
                      </a:pPr>
                      <a:r>
                        <a:rPr lang="en-US" sz="3000">
                          <a:solidFill>
                            <a:schemeClr val="dk1"/>
                          </a:solidFill>
                        </a:rPr>
                        <a:t>4</a:t>
                      </a:r>
                      <a:endParaRPr sz="3000">
                        <a:solidFill>
                          <a:schemeClr val="dk1"/>
                        </a:solidFill>
                      </a:endParaRPr>
                    </a:p>
                  </a:txBody>
                  <a:tcPr marT="25400" marB="25400" marR="38100" marL="381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solidFill>
                            <a:schemeClr val="dk1"/>
                          </a:solidFill>
                        </a:rPr>
                        <a:t>　S/MIME</a:t>
                      </a:r>
                      <a:endParaRPr sz="3000">
                        <a:solidFill>
                          <a:schemeClr val="dk1"/>
                        </a:solidFill>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529" name="Google Shape;529;p78"/>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b="0" lang="en-US"/>
              <a:t>アルファベット</a:t>
            </a:r>
            <a:r>
              <a:rPr b="0" lang="en-US"/>
              <a:t>語</a:t>
            </a:r>
            <a:r>
              <a:rPr b="0" lang="en-US"/>
              <a:t>の発声練習</a:t>
            </a:r>
            <a:endParaRPr b="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9"/>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t>文章の理解</a:t>
            </a:r>
            <a:endParaRPr b="1"/>
          </a:p>
        </p:txBody>
      </p:sp>
      <p:sp>
        <p:nvSpPr>
          <p:cNvPr id="535" name="Google Shape;535;p79"/>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0"/>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暗号化と認証</a:t>
            </a:r>
            <a:r>
              <a:rPr b="0" lang="en-US"/>
              <a:t>の全体内容</a:t>
            </a:r>
            <a:endParaRPr b="0"/>
          </a:p>
        </p:txBody>
      </p:sp>
      <p:sp>
        <p:nvSpPr>
          <p:cNvPr id="541" name="Google Shape;541;p80"/>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pic>
        <p:nvPicPr>
          <p:cNvPr id="542" name="Google Shape;542;p80"/>
          <p:cNvPicPr preferRelativeResize="0"/>
          <p:nvPr/>
        </p:nvPicPr>
        <p:blipFill>
          <a:blip r:embed="rId3">
            <a:alphaModFix/>
          </a:blip>
          <a:stretch>
            <a:fillRect/>
          </a:stretch>
        </p:blipFill>
        <p:spPr>
          <a:xfrm>
            <a:off x="152400" y="2197826"/>
            <a:ext cx="12700001" cy="67327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目次</a:t>
            </a:r>
            <a:endParaRPr/>
          </a:p>
        </p:txBody>
      </p:sp>
      <p:sp>
        <p:nvSpPr>
          <p:cNvPr id="309" name="Google Shape;309;p54"/>
          <p:cNvSpPr txBox="1"/>
          <p:nvPr>
            <p:ph idx="1" type="body"/>
          </p:nvPr>
        </p:nvSpPr>
        <p:spPr>
          <a:xfrm>
            <a:off x="743025" y="2247900"/>
            <a:ext cx="11099700" cy="5334300"/>
          </a:xfrm>
          <a:prstGeom prst="rect">
            <a:avLst/>
          </a:prstGeom>
          <a:noFill/>
          <a:ln>
            <a:noFill/>
          </a:ln>
        </p:spPr>
        <p:txBody>
          <a:bodyPr anchorCtr="0" anchor="b" bIns="50800" lIns="50800" spcFirstLastPara="1" rIns="50800" wrap="square" tIns="50800">
            <a:noAutofit/>
          </a:bodyPr>
          <a:lstStyle/>
          <a:p>
            <a:pPr indent="-457200" lvl="0" marL="457200" marR="0" rtl="0" algn="l">
              <a:lnSpc>
                <a:spcPct val="150000"/>
              </a:lnSpc>
              <a:spcBef>
                <a:spcPts val="2400"/>
              </a:spcBef>
              <a:spcAft>
                <a:spcPts val="0"/>
              </a:spcAft>
              <a:buSzPts val="3600"/>
              <a:buAutoNum type="arabicPeriod"/>
            </a:pPr>
            <a:r>
              <a:rPr lang="en-US" sz="3600"/>
              <a:t>ミニテストと復習</a:t>
            </a:r>
            <a:endParaRPr sz="3600"/>
          </a:p>
          <a:p>
            <a:pPr indent="-457200" lvl="0" marL="457200" marR="0" rtl="0" algn="l">
              <a:lnSpc>
                <a:spcPct val="150000"/>
              </a:lnSpc>
              <a:spcBef>
                <a:spcPts val="1000"/>
              </a:spcBef>
              <a:spcAft>
                <a:spcPts val="0"/>
              </a:spcAft>
              <a:buSzPts val="3600"/>
              <a:buAutoNum type="arabicPeriod"/>
            </a:pPr>
            <a:r>
              <a:rPr lang="en-US" sz="3600"/>
              <a:t>タイピング</a:t>
            </a:r>
            <a:r>
              <a:rPr lang="en-US" sz="3600">
                <a:solidFill>
                  <a:schemeClr val="dk1"/>
                </a:solidFill>
              </a:rPr>
              <a:t>練</a:t>
            </a:r>
            <a:r>
              <a:rPr lang="en-US" sz="3600"/>
              <a:t>習</a:t>
            </a:r>
            <a:endParaRPr sz="3600"/>
          </a:p>
          <a:p>
            <a:pPr indent="-457200" lvl="0" marL="457200" rtl="0" algn="l">
              <a:lnSpc>
                <a:spcPct val="150000"/>
              </a:lnSpc>
              <a:spcBef>
                <a:spcPts val="1000"/>
              </a:spcBef>
              <a:spcAft>
                <a:spcPts val="0"/>
              </a:spcAft>
              <a:buSzPts val="3600"/>
              <a:buAutoNum type="arabicPeriod"/>
            </a:pPr>
            <a:r>
              <a:rPr lang="en-US" sz="3600">
                <a:solidFill>
                  <a:schemeClr val="dk1"/>
                </a:solidFill>
              </a:rPr>
              <a:t>カタカナ語の発声練習</a:t>
            </a:r>
            <a:endParaRPr sz="3600">
              <a:solidFill>
                <a:schemeClr val="dk1"/>
              </a:solidFill>
            </a:endParaRPr>
          </a:p>
          <a:p>
            <a:pPr indent="-457200" lvl="0" marL="457200" rtl="0" algn="l">
              <a:lnSpc>
                <a:spcPct val="150000"/>
              </a:lnSpc>
              <a:spcBef>
                <a:spcPts val="1000"/>
              </a:spcBef>
              <a:spcAft>
                <a:spcPts val="0"/>
              </a:spcAft>
              <a:buSzPts val="3600"/>
              <a:buAutoNum type="arabicPeriod"/>
            </a:pPr>
            <a:r>
              <a:rPr lang="en-US" sz="3600"/>
              <a:t>文章の理解</a:t>
            </a:r>
            <a:endParaRPr sz="3600"/>
          </a:p>
          <a:p>
            <a:pPr indent="-457200" lvl="0" marL="457200" rtl="0" algn="l">
              <a:lnSpc>
                <a:spcPct val="150000"/>
              </a:lnSpc>
              <a:spcBef>
                <a:spcPts val="1000"/>
              </a:spcBef>
              <a:spcAft>
                <a:spcPts val="0"/>
              </a:spcAft>
              <a:buSzPts val="3600"/>
              <a:buAutoNum type="arabicPeriod"/>
            </a:pPr>
            <a:r>
              <a:rPr lang="en-US" sz="3600"/>
              <a:t>聞き取り</a:t>
            </a:r>
            <a:endParaRPr sz="3600"/>
          </a:p>
          <a:p>
            <a:pPr indent="-457200" lvl="0" marL="457200" rtl="0" algn="l">
              <a:lnSpc>
                <a:spcPct val="150000"/>
              </a:lnSpc>
              <a:spcBef>
                <a:spcPts val="1000"/>
              </a:spcBef>
              <a:spcAft>
                <a:spcPts val="1000"/>
              </a:spcAft>
              <a:buSzPts val="3600"/>
              <a:buAutoNum type="arabicPeriod"/>
            </a:pPr>
            <a:r>
              <a:rPr lang="en-US" sz="3600">
                <a:solidFill>
                  <a:schemeClr val="dk1"/>
                </a:solidFill>
              </a:rPr>
              <a:t>宿題</a:t>
            </a:r>
            <a:endParaRPr sz="3600"/>
          </a:p>
        </p:txBody>
      </p:sp>
      <p:sp>
        <p:nvSpPr>
          <p:cNvPr id="310" name="Google Shape;310;p5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1"/>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暗号化と認証</a:t>
            </a:r>
            <a:r>
              <a:rPr b="0" lang="en-US"/>
              <a:t>の全体内容</a:t>
            </a:r>
            <a:endParaRPr b="0"/>
          </a:p>
        </p:txBody>
      </p:sp>
      <p:sp>
        <p:nvSpPr>
          <p:cNvPr id="548" name="Google Shape;548;p81"/>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pic>
        <p:nvPicPr>
          <p:cNvPr id="549" name="Google Shape;549;p81"/>
          <p:cNvPicPr preferRelativeResize="0"/>
          <p:nvPr/>
        </p:nvPicPr>
        <p:blipFill>
          <a:blip r:embed="rId3">
            <a:alphaModFix/>
          </a:blip>
          <a:stretch>
            <a:fillRect/>
          </a:stretch>
        </p:blipFill>
        <p:spPr>
          <a:xfrm>
            <a:off x="152400" y="2197826"/>
            <a:ext cx="12700001" cy="6732762"/>
          </a:xfrm>
          <a:prstGeom prst="rect">
            <a:avLst/>
          </a:prstGeom>
          <a:noFill/>
          <a:ln>
            <a:noFill/>
          </a:ln>
        </p:spPr>
      </p:pic>
      <p:sp>
        <p:nvSpPr>
          <p:cNvPr id="550" name="Google Shape;550;p81"/>
          <p:cNvSpPr/>
          <p:nvPr/>
        </p:nvSpPr>
        <p:spPr>
          <a:xfrm>
            <a:off x="8971800" y="2958263"/>
            <a:ext cx="3745500" cy="4170600"/>
          </a:xfrm>
          <a:prstGeom prst="rect">
            <a:avLst/>
          </a:prstGeom>
          <a:noFill/>
          <a:ln cap="flat" cmpd="sng" w="76200">
            <a:solidFill>
              <a:srgbClr val="DF1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1"/>
          <p:cNvSpPr/>
          <p:nvPr/>
        </p:nvSpPr>
        <p:spPr>
          <a:xfrm>
            <a:off x="525875" y="5288667"/>
            <a:ext cx="3745500" cy="1453500"/>
          </a:xfrm>
          <a:prstGeom prst="rect">
            <a:avLst/>
          </a:prstGeom>
          <a:noFill/>
          <a:ln cap="flat" cmpd="sng" w="76200">
            <a:solidFill>
              <a:srgbClr val="DF1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2"/>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ディ</a:t>
            </a:r>
            <a:r>
              <a:rPr b="1" lang="en-US" sz="7000"/>
              <a:t>ジタル署名</a:t>
            </a:r>
            <a:endParaRPr b="1" sz="7000"/>
          </a:p>
        </p:txBody>
      </p:sp>
      <p:sp>
        <p:nvSpPr>
          <p:cNvPr id="557" name="Google Shape;557;p82"/>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3"/>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ディジタル署名</a:t>
            </a:r>
            <a:endParaRPr b="0"/>
          </a:p>
        </p:txBody>
      </p:sp>
      <p:sp>
        <p:nvSpPr>
          <p:cNvPr id="563" name="Google Shape;563;p83"/>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564" name="Google Shape;564;p83"/>
          <p:cNvSpPr txBox="1"/>
          <p:nvPr/>
        </p:nvSpPr>
        <p:spPr>
          <a:xfrm>
            <a:off x="367400" y="2189925"/>
            <a:ext cx="12227100" cy="7563600"/>
          </a:xfrm>
          <a:prstGeom prst="rect">
            <a:avLst/>
          </a:prstGeom>
          <a:noFill/>
          <a:ln>
            <a:noFill/>
          </a:ln>
        </p:spPr>
        <p:txBody>
          <a:bodyPr anchorCtr="0" anchor="t" bIns="50800" lIns="50800" spcFirstLastPara="1" rIns="50800" wrap="square" tIns="50800">
            <a:noAutofit/>
          </a:bodyPr>
          <a:lstStyle/>
          <a:p>
            <a:pPr indent="0" lvl="0" marL="0" marR="0" rtl="0" algn="just">
              <a:lnSpc>
                <a:spcPct val="115000"/>
              </a:lnSpc>
              <a:spcBef>
                <a:spcPts val="0"/>
              </a:spcBef>
              <a:spcAft>
                <a:spcPts val="0"/>
              </a:spcAft>
              <a:buClr>
                <a:schemeClr val="dk1"/>
              </a:buClr>
              <a:buSzPts val="1100"/>
              <a:buFont typeface="Arial"/>
              <a:buNone/>
            </a:pPr>
            <a:r>
              <a:rPr lang="en-US" sz="3000">
                <a:solidFill>
                  <a:schemeClr val="dk1"/>
                </a:solidFill>
              </a:rPr>
              <a:t>公開鍵暗号方式を応用した技術を用いて、ディジタルデータに、</a:t>
            </a:r>
            <a:br>
              <a:rPr lang="en-US" sz="3000">
                <a:solidFill>
                  <a:schemeClr val="dk1"/>
                </a:solidFill>
              </a:rPr>
            </a:br>
            <a:r>
              <a:rPr lang="en-US" sz="3000">
                <a:solidFill>
                  <a:schemeClr val="dk1"/>
                </a:solidFill>
              </a:rPr>
              <a:t>自分が作成したデータであることを証明するために署名を付けることができます。これをディジタル署名といいます。ディジタル署名は、</a:t>
            </a:r>
            <a:br>
              <a:rPr lang="en-US" sz="3000">
                <a:solidFill>
                  <a:schemeClr val="dk1"/>
                </a:solidFill>
              </a:rPr>
            </a:br>
            <a:r>
              <a:rPr lang="en-US" sz="3000">
                <a:solidFill>
                  <a:schemeClr val="dk1"/>
                </a:solidFill>
              </a:rPr>
              <a:t>ハッシュ関数を使って、メッセージからメッセージダイジェストと</a:t>
            </a:r>
            <a:br>
              <a:rPr lang="en-US" sz="3000">
                <a:solidFill>
                  <a:schemeClr val="dk1"/>
                </a:solidFill>
              </a:rPr>
            </a:br>
            <a:r>
              <a:rPr lang="en-US" sz="3000">
                <a:solidFill>
                  <a:schemeClr val="dk1"/>
                </a:solidFill>
              </a:rPr>
              <a:t>呼ばれる要約データを 作成、さらに自分の秘密鍵を使って暗号化</a:t>
            </a:r>
            <a:br>
              <a:rPr lang="en-US" sz="3000">
                <a:solidFill>
                  <a:schemeClr val="dk1"/>
                </a:solidFill>
              </a:rPr>
            </a:br>
            <a:r>
              <a:rPr lang="en-US" sz="3000">
                <a:solidFill>
                  <a:schemeClr val="dk1"/>
                </a:solidFill>
              </a:rPr>
              <a:t>したものです。</a:t>
            </a:r>
            <a:endParaRPr sz="3000">
              <a:solidFill>
                <a:schemeClr val="dk1"/>
              </a:solidFill>
            </a:endParaRPr>
          </a:p>
          <a:p>
            <a:pPr indent="0" lvl="0" marL="0" marR="0" rtl="0" algn="just">
              <a:lnSpc>
                <a:spcPct val="115000"/>
              </a:lnSpc>
              <a:spcBef>
                <a:spcPts val="1000"/>
              </a:spcBef>
              <a:spcAft>
                <a:spcPts val="0"/>
              </a:spcAft>
              <a:buClr>
                <a:schemeClr val="dk1"/>
              </a:buClr>
              <a:buSzPts val="1100"/>
              <a:buFont typeface="Arial"/>
              <a:buNone/>
            </a:pPr>
            <a:r>
              <a:rPr lang="en-US" sz="3000">
                <a:solidFill>
                  <a:schemeClr val="dk1"/>
                </a:solidFill>
              </a:rPr>
              <a:t>受信者は、メッセージとディジタル署名を受け取ります。メッセージはハッシュ関数を使ってメッセージダイジェストを作成、ディジタル署名は送信者の公開鍵で復号することでメッセージダイジェストを</a:t>
            </a:r>
            <a:br>
              <a:rPr lang="en-US" sz="3000">
                <a:solidFill>
                  <a:schemeClr val="dk1"/>
                </a:solidFill>
              </a:rPr>
            </a:br>
            <a:r>
              <a:rPr lang="en-US" sz="3000">
                <a:solidFill>
                  <a:schemeClr val="dk1"/>
                </a:solidFill>
              </a:rPr>
              <a:t>作成します。</a:t>
            </a:r>
            <a:endParaRPr sz="3000">
              <a:solidFill>
                <a:schemeClr val="dk1"/>
              </a:solidFill>
            </a:endParaRPr>
          </a:p>
          <a:p>
            <a:pPr indent="0" lvl="0" marL="0" marR="0" rtl="0" algn="just">
              <a:lnSpc>
                <a:spcPct val="115000"/>
              </a:lnSpc>
              <a:spcBef>
                <a:spcPts val="1000"/>
              </a:spcBef>
              <a:spcAft>
                <a:spcPts val="1000"/>
              </a:spcAft>
              <a:buClr>
                <a:schemeClr val="dk1"/>
              </a:buClr>
              <a:buSzPts val="1100"/>
              <a:buFont typeface="Arial"/>
              <a:buNone/>
            </a:pPr>
            <a:r>
              <a:rPr lang="en-US" sz="3000">
                <a:solidFill>
                  <a:schemeClr val="dk1"/>
                </a:solidFill>
              </a:rPr>
              <a:t>メッセージダイジェストを比較し一致すれば、メッセージの内容が</a:t>
            </a:r>
            <a:br>
              <a:rPr lang="en-US" sz="3000">
                <a:solidFill>
                  <a:schemeClr val="dk1"/>
                </a:solidFill>
              </a:rPr>
            </a:br>
            <a:r>
              <a:rPr lang="en-US" sz="3000">
                <a:solidFill>
                  <a:schemeClr val="dk1"/>
                </a:solidFill>
              </a:rPr>
              <a:t>送信中に改ざんされておらず、送信者本人が作成したものであることが証明できます。</a:t>
            </a:r>
            <a:endParaRPr sz="3000">
              <a:solidFill>
                <a:schemeClr val="dk1"/>
              </a:solidFill>
            </a:endParaRPr>
          </a:p>
        </p:txBody>
      </p:sp>
      <p:pic>
        <p:nvPicPr>
          <p:cNvPr id="565" name="Google Shape;565;p83"/>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4"/>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ディジタル署名</a:t>
            </a:r>
            <a:endParaRPr b="0"/>
          </a:p>
        </p:txBody>
      </p:sp>
      <p:sp>
        <p:nvSpPr>
          <p:cNvPr id="571" name="Google Shape;571;p84"/>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pic>
        <p:nvPicPr>
          <p:cNvPr id="572" name="Google Shape;572;p84"/>
          <p:cNvPicPr preferRelativeResize="0"/>
          <p:nvPr/>
        </p:nvPicPr>
        <p:blipFill>
          <a:blip r:embed="rId3">
            <a:alphaModFix/>
          </a:blip>
          <a:stretch>
            <a:fillRect/>
          </a:stretch>
        </p:blipFill>
        <p:spPr>
          <a:xfrm>
            <a:off x="10851975" y="111025"/>
            <a:ext cx="2152825" cy="1825375"/>
          </a:xfrm>
          <a:prstGeom prst="rect">
            <a:avLst/>
          </a:prstGeom>
          <a:noFill/>
          <a:ln>
            <a:noFill/>
          </a:ln>
        </p:spPr>
      </p:pic>
      <p:pic>
        <p:nvPicPr>
          <p:cNvPr id="573" name="Google Shape;573;p84"/>
          <p:cNvPicPr preferRelativeResize="0"/>
          <p:nvPr/>
        </p:nvPicPr>
        <p:blipFill>
          <a:blip r:embed="rId4">
            <a:alphaModFix/>
          </a:blip>
          <a:stretch>
            <a:fillRect/>
          </a:stretch>
        </p:blipFill>
        <p:spPr>
          <a:xfrm>
            <a:off x="1283963" y="2301400"/>
            <a:ext cx="10548769" cy="7211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5"/>
          <p:cNvSpPr txBox="1"/>
          <p:nvPr>
            <p:ph type="title"/>
          </p:nvPr>
        </p:nvSpPr>
        <p:spPr>
          <a:xfrm>
            <a:off x="3995600" y="111025"/>
            <a:ext cx="5420700" cy="1934400"/>
          </a:xfrm>
          <a:prstGeom prst="rect">
            <a:avLst/>
          </a:prstGeom>
          <a:noFill/>
          <a:ln cap="flat" cmpd="sng" w="9525">
            <a:solidFill>
              <a:schemeClr val="accent5"/>
            </a:solidFill>
            <a:prstDash val="solid"/>
            <a:round/>
            <a:headEnd len="sm" w="sm" type="none"/>
            <a:tailEnd len="sm" w="sm" type="none"/>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C63024"/>
              </a:buClr>
              <a:buSzPts val="6400"/>
              <a:buFont typeface="Arial"/>
              <a:buNone/>
            </a:pPr>
            <a:r>
              <a:rPr b="0" lang="en-US">
                <a:solidFill>
                  <a:schemeClr val="accent5"/>
                </a:solidFill>
              </a:rPr>
              <a:t>チームワーク</a:t>
            </a:r>
            <a:endParaRPr b="0">
              <a:solidFill>
                <a:schemeClr val="accent5"/>
              </a:solidFill>
            </a:endParaRPr>
          </a:p>
        </p:txBody>
      </p:sp>
      <p:sp>
        <p:nvSpPr>
          <p:cNvPr id="579" name="Google Shape;579;p85"/>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580" name="Google Shape;580;p85"/>
          <p:cNvSpPr txBox="1"/>
          <p:nvPr/>
        </p:nvSpPr>
        <p:spPr>
          <a:xfrm>
            <a:off x="619375" y="2210700"/>
            <a:ext cx="11750100" cy="67677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2500"/>
              </a:spcBef>
              <a:spcAft>
                <a:spcPts val="0"/>
              </a:spcAft>
              <a:buClr>
                <a:schemeClr val="dk1"/>
              </a:buClr>
              <a:buSzPts val="688"/>
              <a:buFont typeface="Arial"/>
              <a:buNone/>
            </a:pPr>
            <a:r>
              <a:t/>
            </a:r>
            <a:endParaRPr sz="1275"/>
          </a:p>
        </p:txBody>
      </p:sp>
      <p:pic>
        <p:nvPicPr>
          <p:cNvPr id="581" name="Google Shape;581;p85"/>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582" name="Google Shape;582;p85"/>
          <p:cNvSpPr txBox="1"/>
          <p:nvPr>
            <p:ph type="title"/>
          </p:nvPr>
        </p:nvSpPr>
        <p:spPr>
          <a:xfrm>
            <a:off x="3920500" y="3692875"/>
            <a:ext cx="9097200" cy="30387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漢字の読み方とカタカナ語を思い出しながら、　 文章を読んでみよう！！</a:t>
            </a:r>
            <a:endParaRPr b="0" sz="3140">
              <a:solidFill>
                <a:schemeClr val="dk1"/>
              </a:solidFill>
            </a:endParaRPr>
          </a:p>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友達と一緒にベトナム語に翻訳してみよう！</a:t>
            </a:r>
            <a:endParaRPr b="0" sz="3140">
              <a:solidFill>
                <a:schemeClr val="dk1"/>
              </a:solidFill>
            </a:endParaRPr>
          </a:p>
        </p:txBody>
      </p:sp>
      <p:sp>
        <p:nvSpPr>
          <p:cNvPr id="583" name="Google Shape;583;p85"/>
          <p:cNvSpPr txBox="1"/>
          <p:nvPr>
            <p:ph type="title"/>
          </p:nvPr>
        </p:nvSpPr>
        <p:spPr>
          <a:xfrm>
            <a:off x="5589850" y="6991650"/>
            <a:ext cx="6370200" cy="2337000"/>
          </a:xfrm>
          <a:prstGeom prst="rect">
            <a:avLst/>
          </a:prstGeom>
          <a:noFill/>
          <a:ln cap="flat" cmpd="sng" w="9525">
            <a:solidFill>
              <a:srgbClr val="1B331B"/>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時間：10分</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大きい声で発表する</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None/>
            </a:pPr>
            <a:r>
              <a:rPr b="0" lang="en-US" sz="3200">
                <a:solidFill>
                  <a:schemeClr val="dk1"/>
                </a:solidFill>
                <a:latin typeface="HiraKakuProN-W3"/>
                <a:ea typeface="HiraKakuProN-W3"/>
                <a:cs typeface="HiraKakuProN-W3"/>
                <a:sym typeface="HiraKakuProN-W3"/>
              </a:rPr>
              <a:t>✅ 友達と積極的に相談する</a:t>
            </a:r>
            <a:endParaRPr b="0" sz="3600">
              <a:solidFill>
                <a:schemeClr val="dk1"/>
              </a:solidFill>
            </a:endParaRPr>
          </a:p>
        </p:txBody>
      </p:sp>
      <p:sp>
        <p:nvSpPr>
          <p:cNvPr id="584" name="Google Shape;584;p85"/>
          <p:cNvSpPr txBox="1"/>
          <p:nvPr/>
        </p:nvSpPr>
        <p:spPr>
          <a:xfrm>
            <a:off x="922250" y="2693900"/>
            <a:ext cx="1156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t>公開スライドの</a:t>
            </a:r>
            <a:r>
              <a:rPr b="1" lang="en-US" sz="4000">
                <a:solidFill>
                  <a:schemeClr val="accent5"/>
                </a:solidFill>
              </a:rPr>
              <a:t>38</a:t>
            </a:r>
            <a:r>
              <a:rPr b="1" lang="en-US" sz="4000">
                <a:solidFill>
                  <a:schemeClr val="accent5"/>
                </a:solidFill>
              </a:rPr>
              <a:t>〜42</a:t>
            </a:r>
            <a:r>
              <a:rPr b="1" lang="en-US" sz="3600"/>
              <a:t>ページを開き確認してください</a:t>
            </a:r>
            <a:endParaRPr b="1" sz="3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590" name="Google Shape;590;p86"/>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91" name="Google Shape;591;p86"/>
          <p:cNvGraphicFramePr/>
          <p:nvPr/>
        </p:nvGraphicFramePr>
        <p:xfrm>
          <a:off x="671196" y="2208759"/>
          <a:ext cx="3000000" cy="3000000"/>
        </p:xfrm>
        <a:graphic>
          <a:graphicData uri="http://schemas.openxmlformats.org/drawingml/2006/table">
            <a:tbl>
              <a:tblPr>
                <a:noFill/>
                <a:tableStyleId>{81D4176A-3A42-46D3-B661-CA585CB0CAAB}</a:tableStyleId>
              </a:tblPr>
              <a:tblGrid>
                <a:gridCol w="1035850"/>
                <a:gridCol w="4461325"/>
                <a:gridCol w="5975700"/>
              </a:tblGrid>
              <a:tr h="659000">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r>
              <a:tr h="659000">
                <a:tc>
                  <a:txBody>
                    <a:bodyPr/>
                    <a:lstStyle/>
                    <a:p>
                      <a:pPr indent="0" lvl="0" marL="22860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ディジタル署名</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応用する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ctr">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3</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用いる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証明する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ctr">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5</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ハッシュ関数</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探索アルゴリズム </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7</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参照</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rPr lang="en-US" sz="3000">
                          <a:latin typeface="ヒラギノ角ゴ ProN W3"/>
                          <a:ea typeface="ヒラギノ角ゴ ProN W3"/>
                          <a:cs typeface="ヒラギノ角ゴ ProN W3"/>
                          <a:sym typeface="ヒラギノ角ゴ ProN W3"/>
                        </a:rPr>
                        <a:t>要約データ</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9</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3000">
                          <a:latin typeface="ヒラギノ角ゴ ProN W3"/>
                          <a:ea typeface="ヒラギノ角ゴ ProN W3"/>
                          <a:cs typeface="ヒラギノ角ゴ ProN W3"/>
                          <a:sym typeface="ヒラギノ角ゴ ProN W3"/>
                        </a:rPr>
                        <a:t>秘密鍵</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rPr lang="en-US" sz="3000">
                          <a:latin typeface="ヒラギノ角ゴ ProN W3"/>
                          <a:ea typeface="ヒラギノ角ゴ ProN W3"/>
                          <a:cs typeface="ヒラギノ角ゴ ProN W3"/>
                          <a:sym typeface="ヒラギノ角ゴ ProN W3"/>
                        </a:rPr>
                        <a:t>暗号化</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597" name="Google Shape;597;p87"/>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98" name="Google Shape;598;p87"/>
          <p:cNvGraphicFramePr/>
          <p:nvPr/>
        </p:nvGraphicFramePr>
        <p:xfrm>
          <a:off x="633296" y="2212609"/>
          <a:ext cx="3000000" cy="3000000"/>
        </p:xfrm>
        <a:graphic>
          <a:graphicData uri="http://schemas.openxmlformats.org/drawingml/2006/table">
            <a:tbl>
              <a:tblPr>
                <a:noFill/>
                <a:tableStyleId>{81D4176A-3A42-46D3-B661-CA585CB0CAAB}</a:tableStyleId>
              </a:tblPr>
              <a:tblGrid>
                <a:gridCol w="1035850"/>
                <a:gridCol w="4461325"/>
                <a:gridCol w="5975700"/>
              </a:tblGrid>
              <a:tr h="659000">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CFE2F3"/>
                    </a:solidFill>
                  </a:tcPr>
                </a:tc>
              </a:tr>
              <a:tr h="659000">
                <a:tc>
                  <a:txBody>
                    <a:bodyPr/>
                    <a:lstStyle/>
                    <a:p>
                      <a:pPr indent="0" lvl="0" marL="22860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受け取る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作成</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r>
              <a:tr h="659000">
                <a:tc>
                  <a:txBody>
                    <a:bodyPr/>
                    <a:lstStyle/>
                    <a:p>
                      <a:pPr indent="0" lvl="0" marL="0" marR="0" rtl="0" algn="ctr">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13</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c>
                  <a:txBody>
                    <a:bodyPr/>
                    <a:lstStyle/>
                    <a:p>
                      <a:pPr indent="0" lvl="0" marL="0" rtl="0" algn="l">
                        <a:spcBef>
                          <a:spcPts val="0"/>
                        </a:spcBef>
                        <a:spcAft>
                          <a:spcPts val="0"/>
                        </a:spcAft>
                        <a:buNone/>
                      </a:pPr>
                      <a:r>
                        <a:rPr lang="en-US" sz="3000">
                          <a:solidFill>
                            <a:schemeClr val="dk1"/>
                          </a:solidFill>
                          <a:latin typeface="ヒラギノ角ゴ ProN W3"/>
                          <a:ea typeface="ヒラギノ角ゴ ProN W3"/>
                          <a:cs typeface="ヒラギノ角ゴ ProN W3"/>
                          <a:sym typeface="ヒラギノ角ゴ ProN W3"/>
                        </a:rPr>
                        <a:t>比較</a:t>
                      </a:r>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14</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一致</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r>
              <a:tr h="659000">
                <a:tc>
                  <a:txBody>
                    <a:bodyPr/>
                    <a:lstStyle/>
                    <a:p>
                      <a:pPr indent="0" lvl="0" marL="0" marR="0" rtl="0" algn="ctr">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15</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c>
                  <a:txBody>
                    <a:bodyPr/>
                    <a:lstStyle/>
                    <a:p>
                      <a:pPr indent="0" lvl="0" marL="0" rtl="0" algn="l">
                        <a:spcBef>
                          <a:spcPts val="0"/>
                        </a:spcBef>
                        <a:spcAft>
                          <a:spcPts val="0"/>
                        </a:spcAft>
                        <a:buNone/>
                      </a:pPr>
                      <a:r>
                        <a:rPr lang="en-US" sz="3000">
                          <a:latin typeface="ヒラギノ角ゴ ProN W3"/>
                          <a:ea typeface="ヒラギノ角ゴ ProN W3"/>
                          <a:cs typeface="ヒラギノ角ゴ ProN W3"/>
                          <a:sym typeface="ヒラギノ角ゴ ProN W3"/>
                        </a:rPr>
                        <a:t>送信者本人</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16</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ディジタル証明書</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17</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導入</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18</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許可</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19</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3000">
                          <a:latin typeface="ヒラギノ角ゴ ProN W3"/>
                          <a:ea typeface="ヒラギノ角ゴ ProN W3"/>
                          <a:cs typeface="ヒラギノ角ゴ ProN W3"/>
                          <a:sym typeface="ヒラギノ角ゴ ProN W3"/>
                        </a:rPr>
                        <a:t>利用する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20</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確認する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E3E5E8"/>
                      </a:solidFill>
                      <a:prstDash val="solid"/>
                      <a:round/>
                      <a:headEnd len="sm" w="sm" type="none"/>
                      <a:tailEnd len="sm" w="sm" type="none"/>
                    </a:lnL>
                    <a:lnR cap="flat" cmpd="sng" w="9525">
                      <a:solidFill>
                        <a:srgbClr val="E3E5E8"/>
                      </a:solidFill>
                      <a:prstDash val="solid"/>
                      <a:round/>
                      <a:headEnd len="sm" w="sm" type="none"/>
                      <a:tailEnd len="sm" w="sm" type="none"/>
                    </a:lnR>
                    <a:lnT cap="flat" cmpd="sng" w="9525">
                      <a:solidFill>
                        <a:srgbClr val="E3E5E8"/>
                      </a:solidFill>
                      <a:prstDash val="solid"/>
                      <a:round/>
                      <a:headEnd len="sm" w="sm" type="none"/>
                      <a:tailEnd len="sm" w="sm" type="none"/>
                    </a:lnT>
                    <a:lnB cap="flat" cmpd="sng" w="9525">
                      <a:solidFill>
                        <a:srgbClr val="E3E5E8"/>
                      </a:solidFill>
                      <a:prstDash val="solid"/>
                      <a:round/>
                      <a:headEnd len="sm" w="sm" type="none"/>
                      <a:tailEnd len="sm" w="sm" type="none"/>
                    </a:lnB>
                    <a:solidFill>
                      <a:srgbClr val="E3E5E8"/>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8"/>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翻訳してみよう！</a:t>
            </a:r>
            <a:endParaRPr b="1" sz="7000"/>
          </a:p>
        </p:txBody>
      </p:sp>
      <p:sp>
        <p:nvSpPr>
          <p:cNvPr id="604" name="Google Shape;604;p88"/>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9"/>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Chữ ký số</a:t>
            </a:r>
            <a:endParaRPr b="0"/>
          </a:p>
        </p:txBody>
      </p:sp>
      <p:sp>
        <p:nvSpPr>
          <p:cNvPr id="610" name="Google Shape;610;p89"/>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pic>
        <p:nvPicPr>
          <p:cNvPr id="611" name="Google Shape;611;p89"/>
          <p:cNvPicPr preferRelativeResize="0"/>
          <p:nvPr/>
        </p:nvPicPr>
        <p:blipFill>
          <a:blip r:embed="rId3">
            <a:alphaModFix/>
          </a:blip>
          <a:stretch>
            <a:fillRect/>
          </a:stretch>
        </p:blipFill>
        <p:spPr>
          <a:xfrm>
            <a:off x="10851975" y="111025"/>
            <a:ext cx="2152825" cy="1825375"/>
          </a:xfrm>
          <a:prstGeom prst="rect">
            <a:avLst/>
          </a:prstGeom>
          <a:noFill/>
          <a:ln>
            <a:noFill/>
          </a:ln>
        </p:spPr>
      </p:pic>
      <p:sp>
        <p:nvSpPr>
          <p:cNvPr id="612" name="Google Shape;612;p89"/>
          <p:cNvSpPr txBox="1"/>
          <p:nvPr/>
        </p:nvSpPr>
        <p:spPr>
          <a:xfrm>
            <a:off x="282800" y="2321800"/>
            <a:ext cx="12439200" cy="3301500"/>
          </a:xfrm>
          <a:prstGeom prst="rect">
            <a:avLst/>
          </a:prstGeom>
          <a:noFill/>
          <a:ln cap="flat" cmpd="sng" w="19050">
            <a:solidFill>
              <a:schemeClr val="accent5"/>
            </a:solidFill>
            <a:prstDash val="dash"/>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Clr>
                <a:schemeClr val="dk1"/>
              </a:buClr>
              <a:buSzPts val="1100"/>
              <a:buFont typeface="Arial"/>
              <a:buNone/>
            </a:pPr>
            <a:r>
              <a:rPr lang="en-US" sz="3000">
                <a:solidFill>
                  <a:schemeClr val="dk1"/>
                </a:solidFill>
              </a:rPr>
              <a:t>公開鍵暗号方式を応用した技術を用いて、ディジタルデータ</a:t>
            </a:r>
            <a:r>
              <a:rPr lang="en-US" sz="3000">
                <a:solidFill>
                  <a:schemeClr val="accent5"/>
                </a:solidFill>
              </a:rPr>
              <a:t>に</a:t>
            </a:r>
            <a:r>
              <a:rPr lang="en-US" sz="3000">
                <a:solidFill>
                  <a:schemeClr val="dk1"/>
                </a:solidFill>
              </a:rPr>
              <a:t>、</a:t>
            </a:r>
            <a:br>
              <a:rPr lang="en-US" sz="3000">
                <a:solidFill>
                  <a:schemeClr val="dk1"/>
                </a:solidFill>
              </a:rPr>
            </a:br>
            <a:r>
              <a:rPr lang="en-US" sz="3000">
                <a:solidFill>
                  <a:schemeClr val="dk1"/>
                </a:solidFill>
              </a:rPr>
              <a:t>自分が作成したデータであることを証明する</a:t>
            </a:r>
            <a:r>
              <a:rPr lang="en-US" sz="3000">
                <a:solidFill>
                  <a:schemeClr val="accent5"/>
                </a:solidFill>
              </a:rPr>
              <a:t>ために</a:t>
            </a:r>
            <a:r>
              <a:rPr lang="en-US" sz="3000">
                <a:solidFill>
                  <a:schemeClr val="dk1"/>
                </a:solidFill>
              </a:rPr>
              <a:t>署名を付けることができます。これをディジタル署名</a:t>
            </a:r>
            <a:r>
              <a:rPr lang="en-US" sz="3000">
                <a:solidFill>
                  <a:schemeClr val="accent5"/>
                </a:solidFill>
              </a:rPr>
              <a:t>といいます</a:t>
            </a:r>
            <a:r>
              <a:rPr lang="en-US" sz="3000">
                <a:solidFill>
                  <a:schemeClr val="dk1"/>
                </a:solidFill>
              </a:rPr>
              <a:t>。ディジタル署名は、</a:t>
            </a:r>
            <a:br>
              <a:rPr lang="en-US" sz="3000">
                <a:solidFill>
                  <a:schemeClr val="dk1"/>
                </a:solidFill>
              </a:rPr>
            </a:br>
            <a:r>
              <a:rPr lang="en-US" sz="3000">
                <a:solidFill>
                  <a:schemeClr val="dk1"/>
                </a:solidFill>
              </a:rPr>
              <a:t>ハッシュ関数を使って、メッセージからメッセージダイジェストと</a:t>
            </a:r>
            <a:br>
              <a:rPr lang="en-US" sz="3000">
                <a:solidFill>
                  <a:schemeClr val="dk1"/>
                </a:solidFill>
              </a:rPr>
            </a:br>
            <a:r>
              <a:rPr lang="en-US" sz="3000">
                <a:solidFill>
                  <a:schemeClr val="dk1"/>
                </a:solidFill>
              </a:rPr>
              <a:t>呼ばれる要約データを作成、さらに自分の秘密鍵を使って暗号化</a:t>
            </a:r>
            <a:br>
              <a:rPr lang="en-US" sz="3000">
                <a:solidFill>
                  <a:schemeClr val="dk1"/>
                </a:solidFill>
              </a:rPr>
            </a:br>
            <a:r>
              <a:rPr lang="en-US" sz="3000">
                <a:solidFill>
                  <a:schemeClr val="dk1"/>
                </a:solidFill>
              </a:rPr>
              <a:t>したものです。</a:t>
            </a:r>
            <a:endParaRPr sz="3000">
              <a:solidFill>
                <a:schemeClr val="dk1"/>
              </a:solidFill>
            </a:endParaRPr>
          </a:p>
        </p:txBody>
      </p:sp>
      <p:sp>
        <p:nvSpPr>
          <p:cNvPr id="613" name="Google Shape;613;p89"/>
          <p:cNvSpPr txBox="1"/>
          <p:nvPr/>
        </p:nvSpPr>
        <p:spPr>
          <a:xfrm>
            <a:off x="216350" y="5912088"/>
            <a:ext cx="12572100" cy="646500"/>
          </a:xfrm>
          <a:prstGeom prst="rect">
            <a:avLst/>
          </a:prstGeom>
          <a:noFill/>
          <a:ln cap="flat" cmpd="sng" w="19050">
            <a:solidFill>
              <a:schemeClr val="lt1"/>
            </a:solidFill>
            <a:prstDash val="dash"/>
            <a:round/>
            <a:headEnd len="sm" w="sm" type="none"/>
            <a:tailEnd len="sm" w="sm" type="none"/>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0"/>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Chữ ký số</a:t>
            </a:r>
            <a:endParaRPr b="0"/>
          </a:p>
        </p:txBody>
      </p:sp>
      <p:sp>
        <p:nvSpPr>
          <p:cNvPr id="619" name="Google Shape;619;p90"/>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pic>
        <p:nvPicPr>
          <p:cNvPr id="620" name="Google Shape;620;p90"/>
          <p:cNvPicPr preferRelativeResize="0"/>
          <p:nvPr/>
        </p:nvPicPr>
        <p:blipFill>
          <a:blip r:embed="rId3">
            <a:alphaModFix/>
          </a:blip>
          <a:stretch>
            <a:fillRect/>
          </a:stretch>
        </p:blipFill>
        <p:spPr>
          <a:xfrm>
            <a:off x="10851975" y="111025"/>
            <a:ext cx="2152825" cy="1825375"/>
          </a:xfrm>
          <a:prstGeom prst="rect">
            <a:avLst/>
          </a:prstGeom>
          <a:noFill/>
          <a:ln>
            <a:noFill/>
          </a:ln>
        </p:spPr>
      </p:pic>
      <p:pic>
        <p:nvPicPr>
          <p:cNvPr id="621" name="Google Shape;621;p90"/>
          <p:cNvPicPr preferRelativeResize="0"/>
          <p:nvPr/>
        </p:nvPicPr>
        <p:blipFill>
          <a:blip r:embed="rId4">
            <a:alphaModFix/>
          </a:blip>
          <a:stretch>
            <a:fillRect/>
          </a:stretch>
        </p:blipFill>
        <p:spPr>
          <a:xfrm>
            <a:off x="1508363" y="2462950"/>
            <a:ext cx="10099966" cy="6904424"/>
          </a:xfrm>
          <a:prstGeom prst="rect">
            <a:avLst/>
          </a:prstGeom>
          <a:noFill/>
          <a:ln>
            <a:noFill/>
          </a:ln>
        </p:spPr>
      </p:pic>
      <p:sp>
        <p:nvSpPr>
          <p:cNvPr id="622" name="Google Shape;622;p90"/>
          <p:cNvSpPr/>
          <p:nvPr/>
        </p:nvSpPr>
        <p:spPr>
          <a:xfrm>
            <a:off x="1110650" y="2867525"/>
            <a:ext cx="4563900" cy="6645000"/>
          </a:xfrm>
          <a:prstGeom prst="rect">
            <a:avLst/>
          </a:prstGeom>
          <a:noFill/>
          <a:ln cap="flat" cmpd="sng" w="28575">
            <a:solidFill>
              <a:srgbClr val="CE2A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5"/>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t>ミニテスト</a:t>
            </a:r>
            <a:endParaRPr b="1"/>
          </a:p>
        </p:txBody>
      </p:sp>
      <p:sp>
        <p:nvSpPr>
          <p:cNvPr id="316" name="Google Shape;316;p55"/>
          <p:cNvSpPr txBox="1"/>
          <p:nvPr>
            <p:ph idx="12" type="sldNum"/>
          </p:nvPr>
        </p:nvSpPr>
        <p:spPr>
          <a:xfrm>
            <a:off x="12268604" y="9114940"/>
            <a:ext cx="449100" cy="4104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1"/>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Chữ ký số</a:t>
            </a:r>
            <a:endParaRPr b="0"/>
          </a:p>
        </p:txBody>
      </p:sp>
      <p:sp>
        <p:nvSpPr>
          <p:cNvPr id="628" name="Google Shape;628;p91"/>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pic>
        <p:nvPicPr>
          <p:cNvPr id="629" name="Google Shape;629;p91"/>
          <p:cNvPicPr preferRelativeResize="0"/>
          <p:nvPr/>
        </p:nvPicPr>
        <p:blipFill>
          <a:blip r:embed="rId3">
            <a:alphaModFix/>
          </a:blip>
          <a:stretch>
            <a:fillRect/>
          </a:stretch>
        </p:blipFill>
        <p:spPr>
          <a:xfrm>
            <a:off x="10851975" y="111025"/>
            <a:ext cx="2152825" cy="1825375"/>
          </a:xfrm>
          <a:prstGeom prst="rect">
            <a:avLst/>
          </a:prstGeom>
          <a:noFill/>
          <a:ln>
            <a:noFill/>
          </a:ln>
        </p:spPr>
      </p:pic>
      <p:sp>
        <p:nvSpPr>
          <p:cNvPr id="630" name="Google Shape;630;p91"/>
          <p:cNvSpPr txBox="1"/>
          <p:nvPr/>
        </p:nvSpPr>
        <p:spPr>
          <a:xfrm>
            <a:off x="282800" y="2183613"/>
            <a:ext cx="12439200" cy="3545400"/>
          </a:xfrm>
          <a:prstGeom prst="rect">
            <a:avLst/>
          </a:prstGeom>
          <a:noFill/>
          <a:ln cap="flat" cmpd="sng" w="19050">
            <a:solidFill>
              <a:schemeClr val="accent5"/>
            </a:solidFill>
            <a:prstDash val="dash"/>
            <a:round/>
            <a:headEnd len="sm" w="sm" type="none"/>
            <a:tailEnd len="sm" w="sm" type="none"/>
          </a:ln>
        </p:spPr>
        <p:txBody>
          <a:bodyPr anchorCtr="0" anchor="t" bIns="91425" lIns="91425" spcFirstLastPara="1" rIns="91425" wrap="square" tIns="91425">
            <a:spAutoFit/>
          </a:bodyPr>
          <a:lstStyle/>
          <a:p>
            <a:pPr indent="0" lvl="0" marL="0" rtl="0" algn="just">
              <a:lnSpc>
                <a:spcPct val="100000"/>
              </a:lnSpc>
              <a:spcBef>
                <a:spcPts val="0"/>
              </a:spcBef>
              <a:spcAft>
                <a:spcPts val="0"/>
              </a:spcAft>
              <a:buClr>
                <a:schemeClr val="dk1"/>
              </a:buClr>
              <a:buSzPts val="1100"/>
              <a:buFont typeface="Arial"/>
              <a:buNone/>
            </a:pPr>
            <a:r>
              <a:rPr lang="en-US" sz="3000">
                <a:solidFill>
                  <a:schemeClr val="dk1"/>
                </a:solidFill>
              </a:rPr>
              <a:t>受信者は、メッセージとディジタル署名を受け取ります。メッセージはハッシュ関数を使ってメッセージダイジェストを作成、ディジタル署名は送信者の公開鍵で復号することでメッセージダイジェストを</a:t>
            </a:r>
            <a:br>
              <a:rPr lang="en-US" sz="3000">
                <a:solidFill>
                  <a:schemeClr val="dk1"/>
                </a:solidFill>
              </a:rPr>
            </a:br>
            <a:r>
              <a:rPr lang="en-US" sz="3000">
                <a:solidFill>
                  <a:schemeClr val="dk1"/>
                </a:solidFill>
              </a:rPr>
              <a:t>作成します。</a:t>
            </a:r>
            <a:endParaRPr sz="3000">
              <a:solidFill>
                <a:schemeClr val="dk1"/>
              </a:solidFill>
            </a:endParaRPr>
          </a:p>
          <a:p>
            <a:pPr indent="0" lvl="0" marL="0" rtl="0" algn="just">
              <a:lnSpc>
                <a:spcPct val="100000"/>
              </a:lnSpc>
              <a:spcBef>
                <a:spcPts val="1000"/>
              </a:spcBef>
              <a:spcAft>
                <a:spcPts val="1000"/>
              </a:spcAft>
              <a:buClr>
                <a:schemeClr val="dk1"/>
              </a:buClr>
              <a:buSzPts val="1100"/>
              <a:buFont typeface="Arial"/>
              <a:buNone/>
            </a:pPr>
            <a:r>
              <a:rPr lang="en-US" sz="3000">
                <a:solidFill>
                  <a:schemeClr val="dk1"/>
                </a:solidFill>
              </a:rPr>
              <a:t>メッセージダイジェストを比較し一致すれば、メッセージの内容が</a:t>
            </a:r>
            <a:br>
              <a:rPr lang="en-US" sz="3000">
                <a:solidFill>
                  <a:schemeClr val="dk1"/>
                </a:solidFill>
              </a:rPr>
            </a:br>
            <a:r>
              <a:rPr lang="en-US" sz="3000">
                <a:solidFill>
                  <a:schemeClr val="dk1"/>
                </a:solidFill>
              </a:rPr>
              <a:t>送信中に改ざんされておらず、送信者本人が作成したものであることが証明できます。</a:t>
            </a:r>
            <a:endParaRPr sz="3000">
              <a:solidFill>
                <a:schemeClr val="dk1"/>
              </a:solidFill>
            </a:endParaRPr>
          </a:p>
        </p:txBody>
      </p:sp>
      <p:sp>
        <p:nvSpPr>
          <p:cNvPr id="631" name="Google Shape;631;p91"/>
          <p:cNvSpPr txBox="1"/>
          <p:nvPr/>
        </p:nvSpPr>
        <p:spPr>
          <a:xfrm>
            <a:off x="0" y="5867225"/>
            <a:ext cx="12788400" cy="646500"/>
          </a:xfrm>
          <a:prstGeom prst="rect">
            <a:avLst/>
          </a:prstGeom>
          <a:noFill/>
          <a:ln cap="flat" cmpd="sng" w="19050">
            <a:solidFill>
              <a:schemeClr val="lt1"/>
            </a:solidFill>
            <a:prstDash val="dash"/>
            <a:round/>
            <a:headEnd len="sm" w="sm" type="none"/>
            <a:tailEnd len="sm" w="sm" type="none"/>
          </a:ln>
        </p:spPr>
        <p:txBody>
          <a:bodyPr anchorCtr="0" anchor="t" bIns="91425" lIns="91425" spcFirstLastPara="1" rIns="91425" wrap="square" tIns="91425">
            <a:spAutoFit/>
          </a:bodyPr>
          <a:lstStyle/>
          <a:p>
            <a:pPr indent="-406400" lvl="0" marL="457200" rtl="0" algn="just">
              <a:lnSpc>
                <a:spcPct val="100000"/>
              </a:lnSpc>
              <a:spcBef>
                <a:spcPts val="0"/>
              </a:spcBef>
              <a:spcAft>
                <a:spcPts val="1000"/>
              </a:spcAft>
              <a:buClr>
                <a:schemeClr val="accent5"/>
              </a:buClr>
              <a:buSzPts val="2800"/>
              <a:buChar char="➔"/>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2"/>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Chữ ký số</a:t>
            </a:r>
            <a:endParaRPr b="0"/>
          </a:p>
        </p:txBody>
      </p:sp>
      <p:sp>
        <p:nvSpPr>
          <p:cNvPr id="637" name="Google Shape;637;p92"/>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pic>
        <p:nvPicPr>
          <p:cNvPr id="638" name="Google Shape;638;p92"/>
          <p:cNvPicPr preferRelativeResize="0"/>
          <p:nvPr/>
        </p:nvPicPr>
        <p:blipFill>
          <a:blip r:embed="rId3">
            <a:alphaModFix/>
          </a:blip>
          <a:stretch>
            <a:fillRect/>
          </a:stretch>
        </p:blipFill>
        <p:spPr>
          <a:xfrm>
            <a:off x="10851975" y="111025"/>
            <a:ext cx="2152825" cy="1825375"/>
          </a:xfrm>
          <a:prstGeom prst="rect">
            <a:avLst/>
          </a:prstGeom>
          <a:noFill/>
          <a:ln>
            <a:noFill/>
          </a:ln>
        </p:spPr>
      </p:pic>
      <p:pic>
        <p:nvPicPr>
          <p:cNvPr id="639" name="Google Shape;639;p92"/>
          <p:cNvPicPr preferRelativeResize="0"/>
          <p:nvPr/>
        </p:nvPicPr>
        <p:blipFill>
          <a:blip r:embed="rId4">
            <a:alphaModFix/>
          </a:blip>
          <a:stretch>
            <a:fillRect/>
          </a:stretch>
        </p:blipFill>
        <p:spPr>
          <a:xfrm>
            <a:off x="1508363" y="2462950"/>
            <a:ext cx="10099966" cy="6904424"/>
          </a:xfrm>
          <a:prstGeom prst="rect">
            <a:avLst/>
          </a:prstGeom>
          <a:noFill/>
          <a:ln>
            <a:noFill/>
          </a:ln>
        </p:spPr>
      </p:pic>
      <p:sp>
        <p:nvSpPr>
          <p:cNvPr id="640" name="Google Shape;640;p92"/>
          <p:cNvSpPr/>
          <p:nvPr/>
        </p:nvSpPr>
        <p:spPr>
          <a:xfrm>
            <a:off x="6851425" y="2867525"/>
            <a:ext cx="4756800" cy="6645000"/>
          </a:xfrm>
          <a:prstGeom prst="rect">
            <a:avLst/>
          </a:prstGeom>
          <a:noFill/>
          <a:ln cap="flat" cmpd="sng" w="28575">
            <a:solidFill>
              <a:srgbClr val="CE2A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3"/>
          <p:cNvSpPr txBox="1"/>
          <p:nvPr>
            <p:ph type="title"/>
          </p:nvPr>
        </p:nvSpPr>
        <p:spPr>
          <a:xfrm>
            <a:off x="1182075" y="111025"/>
            <a:ext cx="11187600" cy="19344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None/>
            </a:pPr>
            <a:r>
              <a:rPr lang="en-US" sz="5900"/>
              <a:t>Cùng biết thêm </a:t>
            </a:r>
            <a:endParaRPr sz="5900"/>
          </a:p>
          <a:p>
            <a:pPr indent="0" lvl="0" marL="0" rtl="0" algn="l">
              <a:spcBef>
                <a:spcPts val="0"/>
              </a:spcBef>
              <a:spcAft>
                <a:spcPts val="0"/>
              </a:spcAft>
              <a:buNone/>
            </a:pPr>
            <a:r>
              <a:rPr lang="en-US" sz="5900"/>
              <a:t>cái này nữa nhé！</a:t>
            </a:r>
            <a:endParaRPr b="1" sz="5900"/>
          </a:p>
        </p:txBody>
      </p:sp>
      <p:sp>
        <p:nvSpPr>
          <p:cNvPr id="646" name="Google Shape;646;p93"/>
          <p:cNvSpPr txBox="1"/>
          <p:nvPr/>
        </p:nvSpPr>
        <p:spPr>
          <a:xfrm>
            <a:off x="659025" y="2571075"/>
            <a:ext cx="11710500" cy="2941800"/>
          </a:xfrm>
          <a:prstGeom prst="rect">
            <a:avLst/>
          </a:prstGeom>
          <a:noFill/>
          <a:ln cap="flat" cmpd="sng" w="28575">
            <a:solidFill>
              <a:schemeClr val="accent5"/>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US" sz="3105">
                <a:solidFill>
                  <a:schemeClr val="dk1"/>
                </a:solidFill>
              </a:rPr>
              <a:t> ディジタル証明書をスマートフォンに導入</a:t>
            </a:r>
            <a:endParaRPr sz="3105">
              <a:solidFill>
                <a:schemeClr val="dk1"/>
              </a:solidFill>
            </a:endParaRPr>
          </a:p>
          <a:p>
            <a:pPr indent="0" lvl="0" marL="0" rtl="0" algn="l">
              <a:lnSpc>
                <a:spcPct val="150000"/>
              </a:lnSpc>
              <a:spcBef>
                <a:spcPts val="1000"/>
              </a:spcBef>
              <a:spcAft>
                <a:spcPts val="0"/>
              </a:spcAft>
              <a:buClr>
                <a:schemeClr val="dk1"/>
              </a:buClr>
              <a:buSzPts val="1100"/>
              <a:buFont typeface="Arial"/>
              <a:buNone/>
            </a:pPr>
            <a:r>
              <a:rPr lang="en-US" sz="3105">
                <a:solidFill>
                  <a:schemeClr val="dk1"/>
                </a:solidFill>
              </a:rPr>
              <a:t> 社員が利用するスマートフォン</a:t>
            </a:r>
            <a:r>
              <a:rPr lang="en-US" sz="3105">
                <a:solidFill>
                  <a:schemeClr val="accent5"/>
                </a:solidFill>
              </a:rPr>
              <a:t>に</a:t>
            </a:r>
            <a:r>
              <a:rPr lang="en-US" sz="3105">
                <a:solidFill>
                  <a:schemeClr val="dk1"/>
                </a:solidFill>
              </a:rPr>
              <a:t>ディジタル証明書を導入する ことで、社内システムヘアクセスするとき、そのスマートフォンがアクセスを許可されたデバイスであることを確認できま す。</a:t>
            </a:r>
            <a:endParaRPr sz="3105">
              <a:solidFill>
                <a:schemeClr val="dk1"/>
              </a:solidFill>
            </a:endParaRPr>
          </a:p>
        </p:txBody>
      </p:sp>
      <p:sp>
        <p:nvSpPr>
          <p:cNvPr id="647" name="Google Shape;647;p93"/>
          <p:cNvSpPr txBox="1"/>
          <p:nvPr/>
        </p:nvSpPr>
        <p:spPr>
          <a:xfrm>
            <a:off x="385700" y="6076950"/>
            <a:ext cx="12233400" cy="6465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accent5"/>
              </a:buClr>
              <a:buSzPts val="2500"/>
              <a:buChar char="➔"/>
            </a:pPr>
            <a:r>
              <a:t/>
            </a:r>
            <a:endParaRPr b="1" sz="3000">
              <a:solidFill>
                <a:schemeClr val="dk1"/>
              </a:solidFill>
            </a:endParaRPr>
          </a:p>
        </p:txBody>
      </p:sp>
      <p:sp>
        <p:nvSpPr>
          <p:cNvPr id="648" name="Google Shape;648;p93"/>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None/>
            </a:pPr>
            <a:fld id="{00000000-1234-1234-1234-123412341234}" type="slidenum">
              <a:rPr lang="en-US"/>
              <a:t>‹#›</a:t>
            </a:fld>
            <a:endParaRPr/>
          </a:p>
        </p:txBody>
      </p:sp>
      <p:pic>
        <p:nvPicPr>
          <p:cNvPr id="649" name="Google Shape;649;p93"/>
          <p:cNvPicPr preferRelativeResize="0"/>
          <p:nvPr/>
        </p:nvPicPr>
        <p:blipFill>
          <a:blip r:embed="rId3">
            <a:alphaModFix/>
          </a:blip>
          <a:stretch>
            <a:fillRect/>
          </a:stretch>
        </p:blipFill>
        <p:spPr>
          <a:xfrm>
            <a:off x="9976700" y="-1"/>
            <a:ext cx="3028101" cy="1589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4"/>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認証局（CA）</a:t>
            </a:r>
            <a:endParaRPr b="1" sz="7000"/>
          </a:p>
        </p:txBody>
      </p:sp>
      <p:sp>
        <p:nvSpPr>
          <p:cNvPr id="655" name="Google Shape;655;p94"/>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5"/>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認証局（CA）</a:t>
            </a:r>
            <a:endParaRPr b="0"/>
          </a:p>
        </p:txBody>
      </p:sp>
      <p:sp>
        <p:nvSpPr>
          <p:cNvPr id="661" name="Google Shape;661;p95"/>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662" name="Google Shape;662;p95"/>
          <p:cNvSpPr txBox="1"/>
          <p:nvPr/>
        </p:nvSpPr>
        <p:spPr>
          <a:xfrm>
            <a:off x="367400" y="2189925"/>
            <a:ext cx="12349800" cy="67782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0"/>
              </a:spcBef>
              <a:spcAft>
                <a:spcPts val="0"/>
              </a:spcAft>
              <a:buClr>
                <a:schemeClr val="dk1"/>
              </a:buClr>
              <a:buSzPts val="1100"/>
              <a:buFont typeface="Arial"/>
              <a:buNone/>
            </a:pPr>
            <a:r>
              <a:rPr lang="en-US" sz="3000">
                <a:solidFill>
                  <a:schemeClr val="dk1"/>
                </a:solidFill>
              </a:rPr>
              <a:t>公開鍵が本当に本人のものであるか、その正当性を証明するための</a:t>
            </a:r>
            <a:br>
              <a:rPr lang="en-US" sz="3000">
                <a:solidFill>
                  <a:schemeClr val="dk1"/>
                </a:solidFill>
              </a:rPr>
            </a:br>
            <a:r>
              <a:rPr lang="en-US" sz="3000">
                <a:solidFill>
                  <a:schemeClr val="dk1"/>
                </a:solidFill>
              </a:rPr>
              <a:t>第三者機関を認証局（CA：Certification Authority）といいます。</a:t>
            </a:r>
            <a:endParaRPr sz="30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rPr lang="en-US" sz="3000">
                <a:solidFill>
                  <a:schemeClr val="dk1"/>
                </a:solidFill>
              </a:rPr>
              <a:t>認証局は、通信相手からの申請に基づいてディジタル証明書を発行し、公開鍵が本人のものであることを証明します。</a:t>
            </a:r>
            <a:endParaRPr sz="3000">
              <a:solidFill>
                <a:schemeClr val="dk1"/>
              </a:solidFill>
            </a:endParaRPr>
          </a:p>
        </p:txBody>
      </p:sp>
      <p:pic>
        <p:nvPicPr>
          <p:cNvPr id="663" name="Google Shape;663;p95"/>
          <p:cNvPicPr preferRelativeResize="0"/>
          <p:nvPr/>
        </p:nvPicPr>
        <p:blipFill>
          <a:blip r:embed="rId3">
            <a:alphaModFix/>
          </a:blip>
          <a:stretch>
            <a:fillRect/>
          </a:stretch>
        </p:blipFill>
        <p:spPr>
          <a:xfrm>
            <a:off x="10851975" y="111025"/>
            <a:ext cx="2152825" cy="1825375"/>
          </a:xfrm>
          <a:prstGeom prst="rect">
            <a:avLst/>
          </a:prstGeom>
          <a:noFill/>
          <a:ln>
            <a:noFill/>
          </a:ln>
        </p:spPr>
      </p:pic>
      <p:pic>
        <p:nvPicPr>
          <p:cNvPr id="664" name="Google Shape;664;p95"/>
          <p:cNvPicPr preferRelativeResize="0"/>
          <p:nvPr/>
        </p:nvPicPr>
        <p:blipFill>
          <a:blip r:embed="rId4">
            <a:alphaModFix/>
          </a:blip>
          <a:stretch>
            <a:fillRect/>
          </a:stretch>
        </p:blipFill>
        <p:spPr>
          <a:xfrm>
            <a:off x="1242962" y="5125400"/>
            <a:ext cx="10518875" cy="4204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6"/>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SSL</a:t>
            </a:r>
            <a:endParaRPr b="1" sz="7000"/>
          </a:p>
        </p:txBody>
      </p:sp>
      <p:sp>
        <p:nvSpPr>
          <p:cNvPr id="670" name="Google Shape;670;p96"/>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7"/>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SSL</a:t>
            </a:r>
            <a:endParaRPr b="0"/>
          </a:p>
        </p:txBody>
      </p:sp>
      <p:sp>
        <p:nvSpPr>
          <p:cNvPr id="676" name="Google Shape;676;p97"/>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677" name="Google Shape;677;p97"/>
          <p:cNvSpPr txBox="1"/>
          <p:nvPr/>
        </p:nvSpPr>
        <p:spPr>
          <a:xfrm>
            <a:off x="367400" y="2189925"/>
            <a:ext cx="12349800" cy="67782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0"/>
              </a:spcBef>
              <a:spcAft>
                <a:spcPts val="0"/>
              </a:spcAft>
              <a:buClr>
                <a:schemeClr val="dk1"/>
              </a:buClr>
              <a:buSzPts val="1100"/>
              <a:buFont typeface="Arial"/>
              <a:buNone/>
            </a:pPr>
            <a:r>
              <a:rPr lang="en-US" sz="3000">
                <a:solidFill>
                  <a:schemeClr val="dk1"/>
                </a:solidFill>
              </a:rPr>
              <a:t>SSL（Secure Socket Layer）は、インターネット上でセキュリティを</a:t>
            </a:r>
            <a:br>
              <a:rPr lang="en-US" sz="3000">
                <a:solidFill>
                  <a:schemeClr val="dk1"/>
                </a:solidFill>
              </a:rPr>
            </a:br>
            <a:r>
              <a:rPr lang="en-US" sz="3000">
                <a:solidFill>
                  <a:schemeClr val="dk1"/>
                </a:solidFill>
              </a:rPr>
              <a:t>確保するために、Web サーバとクライアント間の通信を暗号化する</a:t>
            </a:r>
            <a:br>
              <a:rPr lang="en-US" sz="3000">
                <a:solidFill>
                  <a:schemeClr val="dk1"/>
                </a:solidFill>
              </a:rPr>
            </a:br>
            <a:r>
              <a:rPr lang="en-US" sz="3000">
                <a:solidFill>
                  <a:schemeClr val="dk1"/>
                </a:solidFill>
              </a:rPr>
              <a:t>プロトコルです。公開鍵暗号方式や共通鍵暗号方式などのセキュリティ技術を使って、データの盗聴や改ざんを防ぎます。Webブラウザに標準搭載され、インターネット上で安全にデー タをやりとりするための</a:t>
            </a:r>
            <a:br>
              <a:rPr lang="en-US" sz="3000">
                <a:solidFill>
                  <a:schemeClr val="dk1"/>
                </a:solidFill>
              </a:rPr>
            </a:br>
            <a:r>
              <a:rPr lang="en-US" sz="3000">
                <a:solidFill>
                  <a:schemeClr val="dk1"/>
                </a:solidFill>
              </a:rPr>
              <a:t>業界標準となっています。</a:t>
            </a:r>
            <a:endParaRPr sz="3000">
              <a:solidFill>
                <a:schemeClr val="dk1"/>
              </a:solidFill>
            </a:endParaRPr>
          </a:p>
        </p:txBody>
      </p:sp>
      <p:pic>
        <p:nvPicPr>
          <p:cNvPr id="678" name="Google Shape;678;p97"/>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8"/>
          <p:cNvSpPr txBox="1"/>
          <p:nvPr>
            <p:ph type="title"/>
          </p:nvPr>
        </p:nvSpPr>
        <p:spPr>
          <a:xfrm>
            <a:off x="1182075" y="111025"/>
            <a:ext cx="11187600" cy="19344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chemeClr val="dk1"/>
              </a:buClr>
              <a:buSzPts val="1100"/>
              <a:buFont typeface="Arial"/>
              <a:buNone/>
            </a:pPr>
            <a:r>
              <a:rPr lang="en-US" sz="5900"/>
              <a:t>これも知っておこう</a:t>
            </a:r>
            <a:r>
              <a:rPr lang="en-US" sz="5900"/>
              <a:t>！</a:t>
            </a:r>
            <a:endParaRPr sz="7000">
              <a:solidFill>
                <a:schemeClr val="accent5"/>
              </a:solidFill>
            </a:endParaRPr>
          </a:p>
        </p:txBody>
      </p:sp>
      <p:sp>
        <p:nvSpPr>
          <p:cNvPr id="684" name="Google Shape;684;p98"/>
          <p:cNvSpPr txBox="1"/>
          <p:nvPr/>
        </p:nvSpPr>
        <p:spPr>
          <a:xfrm>
            <a:off x="659100" y="2190750"/>
            <a:ext cx="12058200" cy="34170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en-US" sz="3000">
                <a:solidFill>
                  <a:schemeClr val="dk1"/>
                </a:solidFill>
              </a:rPr>
              <a:t>IPsec と S/MIME</a:t>
            </a:r>
            <a:endParaRPr b="1" sz="3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3000">
                <a:solidFill>
                  <a:schemeClr val="dk1"/>
                </a:solidFill>
              </a:rPr>
              <a:t>IPsec は、インターネットで暗号通信を行うための規格です。</a:t>
            </a:r>
            <a:endParaRPr sz="3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3000">
                <a:solidFill>
                  <a:schemeClr val="dk1"/>
                </a:solidFill>
              </a:rPr>
              <a:t>IP パケットを暗号化して送受信することでセキュリティを高める</a:t>
            </a:r>
            <a:br>
              <a:rPr lang="en-US" sz="3000">
                <a:solidFill>
                  <a:schemeClr val="dk1"/>
                </a:solidFill>
              </a:rPr>
            </a:br>
            <a:r>
              <a:rPr lang="en-US" sz="3000">
                <a:solidFill>
                  <a:schemeClr val="dk1"/>
                </a:solidFill>
              </a:rPr>
              <a:t>ことができます。</a:t>
            </a:r>
            <a:endParaRPr sz="3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3000">
                <a:solidFill>
                  <a:schemeClr val="dk1"/>
                </a:solidFill>
              </a:rPr>
              <a:t>S/MIME（Secure/Multipurpose Internet Mail Extensions）は、電子メールの公開鍵暗号方式による暗号化とディジタル署名について</a:t>
            </a:r>
            <a:br>
              <a:rPr lang="en-US" sz="3000">
                <a:solidFill>
                  <a:schemeClr val="dk1"/>
                </a:solidFill>
              </a:rPr>
            </a:br>
            <a:r>
              <a:rPr lang="en-US" sz="3000">
                <a:solidFill>
                  <a:schemeClr val="dk1"/>
                </a:solidFill>
              </a:rPr>
              <a:t>定めた標準規格です。</a:t>
            </a:r>
            <a:endParaRPr sz="3000">
              <a:solidFill>
                <a:schemeClr val="dk1"/>
              </a:solidFill>
            </a:endParaRPr>
          </a:p>
        </p:txBody>
      </p:sp>
      <p:sp>
        <p:nvSpPr>
          <p:cNvPr id="685" name="Google Shape;685;p98"/>
          <p:cNvSpPr txBox="1"/>
          <p:nvPr/>
        </p:nvSpPr>
        <p:spPr>
          <a:xfrm>
            <a:off x="171450" y="5753075"/>
            <a:ext cx="12545700" cy="11082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t/>
            </a:r>
            <a:endParaRPr sz="3000">
              <a:solidFill>
                <a:schemeClr val="dk1"/>
              </a:solidFill>
            </a:endParaRPr>
          </a:p>
          <a:p>
            <a:pPr indent="0" lvl="0" marL="457200" rtl="0" algn="l">
              <a:lnSpc>
                <a:spcPct val="115000"/>
              </a:lnSpc>
              <a:spcBef>
                <a:spcPts val="0"/>
              </a:spcBef>
              <a:spcAft>
                <a:spcPts val="0"/>
              </a:spcAft>
              <a:buNone/>
            </a:pPr>
            <a:r>
              <a:t/>
            </a:r>
            <a:endParaRPr b="1" sz="3000">
              <a:solidFill>
                <a:schemeClr val="dk1"/>
              </a:solidFill>
            </a:endParaRPr>
          </a:p>
        </p:txBody>
      </p:sp>
      <p:sp>
        <p:nvSpPr>
          <p:cNvPr id="686" name="Google Shape;686;p98"/>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None/>
            </a:pPr>
            <a:fld id="{00000000-1234-1234-1234-123412341234}" type="slidenum">
              <a:rPr lang="en-US"/>
              <a:t>‹#›</a:t>
            </a:fld>
            <a:endParaRPr/>
          </a:p>
        </p:txBody>
      </p:sp>
      <p:pic>
        <p:nvPicPr>
          <p:cNvPr id="687" name="Google Shape;687;p98"/>
          <p:cNvPicPr preferRelativeResize="0"/>
          <p:nvPr/>
        </p:nvPicPr>
        <p:blipFill>
          <a:blip r:embed="rId3">
            <a:alphaModFix/>
          </a:blip>
          <a:stretch>
            <a:fillRect/>
          </a:stretch>
        </p:blipFill>
        <p:spPr>
          <a:xfrm>
            <a:off x="9976700" y="-1"/>
            <a:ext cx="3028101" cy="1589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9"/>
          <p:cNvSpPr txBox="1"/>
          <p:nvPr>
            <p:ph type="title"/>
          </p:nvPr>
        </p:nvSpPr>
        <p:spPr>
          <a:xfrm>
            <a:off x="3995600" y="111025"/>
            <a:ext cx="5420700" cy="1934400"/>
          </a:xfrm>
          <a:prstGeom prst="rect">
            <a:avLst/>
          </a:prstGeom>
          <a:noFill/>
          <a:ln cap="flat" cmpd="sng" w="9525">
            <a:solidFill>
              <a:schemeClr val="accent5"/>
            </a:solidFill>
            <a:prstDash val="solid"/>
            <a:round/>
            <a:headEnd len="sm" w="sm" type="none"/>
            <a:tailEnd len="sm" w="sm" type="none"/>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C63024"/>
              </a:buClr>
              <a:buSzPts val="6400"/>
              <a:buFont typeface="Arial"/>
              <a:buNone/>
            </a:pPr>
            <a:r>
              <a:rPr b="0" lang="en-US">
                <a:solidFill>
                  <a:schemeClr val="accent5"/>
                </a:solidFill>
              </a:rPr>
              <a:t>チームワーク</a:t>
            </a:r>
            <a:endParaRPr b="0">
              <a:solidFill>
                <a:schemeClr val="accent5"/>
              </a:solidFill>
            </a:endParaRPr>
          </a:p>
        </p:txBody>
      </p:sp>
      <p:sp>
        <p:nvSpPr>
          <p:cNvPr id="693" name="Google Shape;693;p99"/>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694" name="Google Shape;694;p99"/>
          <p:cNvSpPr txBox="1"/>
          <p:nvPr/>
        </p:nvSpPr>
        <p:spPr>
          <a:xfrm>
            <a:off x="619375" y="2210700"/>
            <a:ext cx="11750100" cy="67677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2500"/>
              </a:spcBef>
              <a:spcAft>
                <a:spcPts val="0"/>
              </a:spcAft>
              <a:buClr>
                <a:schemeClr val="dk1"/>
              </a:buClr>
              <a:buSzPts val="688"/>
              <a:buFont typeface="Arial"/>
              <a:buNone/>
            </a:pPr>
            <a:r>
              <a:t/>
            </a:r>
            <a:endParaRPr sz="1275"/>
          </a:p>
        </p:txBody>
      </p:sp>
      <p:pic>
        <p:nvPicPr>
          <p:cNvPr id="695" name="Google Shape;695;p99"/>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696" name="Google Shape;696;p99"/>
          <p:cNvSpPr txBox="1"/>
          <p:nvPr>
            <p:ph type="title"/>
          </p:nvPr>
        </p:nvSpPr>
        <p:spPr>
          <a:xfrm>
            <a:off x="3920500" y="3692875"/>
            <a:ext cx="9097200" cy="30387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漢字の読み方とカタカナ語を思い出しながら、　 文章を読んでみよう！！</a:t>
            </a:r>
            <a:endParaRPr b="0" sz="3140">
              <a:solidFill>
                <a:schemeClr val="dk1"/>
              </a:solidFill>
            </a:endParaRPr>
          </a:p>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友達と一緒にベトナム語に翻訳してみよう！</a:t>
            </a:r>
            <a:endParaRPr b="0" sz="3140">
              <a:solidFill>
                <a:schemeClr val="dk1"/>
              </a:solidFill>
            </a:endParaRPr>
          </a:p>
        </p:txBody>
      </p:sp>
      <p:sp>
        <p:nvSpPr>
          <p:cNvPr id="697" name="Google Shape;697;p99"/>
          <p:cNvSpPr txBox="1"/>
          <p:nvPr>
            <p:ph type="title"/>
          </p:nvPr>
        </p:nvSpPr>
        <p:spPr>
          <a:xfrm>
            <a:off x="5589850" y="6991650"/>
            <a:ext cx="6370200" cy="2337000"/>
          </a:xfrm>
          <a:prstGeom prst="rect">
            <a:avLst/>
          </a:prstGeom>
          <a:noFill/>
          <a:ln cap="flat" cmpd="sng" w="9525">
            <a:solidFill>
              <a:srgbClr val="1B331B"/>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時間：10分</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大きい声で発表する</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None/>
            </a:pPr>
            <a:r>
              <a:rPr b="0" lang="en-US" sz="3200">
                <a:solidFill>
                  <a:schemeClr val="dk1"/>
                </a:solidFill>
                <a:latin typeface="HiraKakuProN-W3"/>
                <a:ea typeface="HiraKakuProN-W3"/>
                <a:cs typeface="HiraKakuProN-W3"/>
                <a:sym typeface="HiraKakuProN-W3"/>
              </a:rPr>
              <a:t>✅ 友達と積極的に相談する</a:t>
            </a:r>
            <a:endParaRPr b="0" sz="3600">
              <a:solidFill>
                <a:schemeClr val="dk1"/>
              </a:solidFill>
            </a:endParaRPr>
          </a:p>
        </p:txBody>
      </p:sp>
      <p:sp>
        <p:nvSpPr>
          <p:cNvPr id="698" name="Google Shape;698;p99"/>
          <p:cNvSpPr txBox="1"/>
          <p:nvPr/>
        </p:nvSpPr>
        <p:spPr>
          <a:xfrm>
            <a:off x="922250" y="2693900"/>
            <a:ext cx="1156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t>公開スライドの</a:t>
            </a:r>
            <a:r>
              <a:rPr b="1" lang="en-US" sz="4000">
                <a:solidFill>
                  <a:schemeClr val="accent5"/>
                </a:solidFill>
              </a:rPr>
              <a:t>52</a:t>
            </a:r>
            <a:r>
              <a:rPr b="1" lang="en-US" sz="4000">
                <a:solidFill>
                  <a:schemeClr val="accent5"/>
                </a:solidFill>
              </a:rPr>
              <a:t>〜55</a:t>
            </a:r>
            <a:r>
              <a:rPr b="1" lang="en-US" sz="3600"/>
              <a:t>ページを開き確認してください</a:t>
            </a:r>
            <a:endParaRPr b="1" sz="3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704" name="Google Shape;704;p100"/>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705" name="Google Shape;705;p100"/>
          <p:cNvGraphicFramePr/>
          <p:nvPr/>
        </p:nvGraphicFramePr>
        <p:xfrm>
          <a:off x="526733" y="2364609"/>
          <a:ext cx="3000000" cy="3000000"/>
        </p:xfrm>
        <a:graphic>
          <a:graphicData uri="http://schemas.openxmlformats.org/drawingml/2006/table">
            <a:tbl>
              <a:tblPr>
                <a:noFill/>
                <a:tableStyleId>{81D4176A-3A42-46D3-B661-CA585CB0CAAB}</a:tableStyleId>
              </a:tblPr>
              <a:tblGrid>
                <a:gridCol w="1079050"/>
                <a:gridCol w="4213350"/>
                <a:gridCol w="6658925"/>
              </a:tblGrid>
              <a:tr h="659000">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B cap="flat" cmpd="sng" w="9525">
                      <a:solidFill>
                        <a:srgbClr val="CCCCCC"/>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B cap="flat" cmpd="sng" w="9525">
                      <a:solidFill>
                        <a:srgbClr val="CCCCCC"/>
                      </a:solidFill>
                      <a:prstDash val="solid"/>
                      <a:round/>
                      <a:headEnd len="sm" w="sm" type="none"/>
                      <a:tailEnd len="sm" w="sm" type="none"/>
                    </a:lnB>
                    <a:solidFill>
                      <a:srgbClr val="CFE2F3"/>
                    </a:solidFill>
                  </a:tcPr>
                </a:tc>
              </a:tr>
              <a:tr h="659000">
                <a:tc>
                  <a:txBody>
                    <a:bodyPr/>
                    <a:lstStyle/>
                    <a:p>
                      <a:pPr indent="0" lvl="0" marL="22860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認証局</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marR="0" rtl="0" algn="l">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CA</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r>
              <a:tr h="659000">
                <a:tc>
                  <a:txBody>
                    <a:bodyPr/>
                    <a:lstStyle/>
                    <a:p>
                      <a:pPr indent="0" lvl="0" marL="0" marR="0" rtl="0" algn="ctr">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3</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Certification Authority</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marR="0" rtl="0" algn="l">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正当性</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r>
              <a:tr h="659000">
                <a:tc>
                  <a:txBody>
                    <a:bodyPr/>
                    <a:lstStyle/>
                    <a:p>
                      <a:pPr indent="0" lvl="0" marL="0" marR="0" rtl="0" algn="ctr">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5</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第三者機関</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marR="0" rtl="0" algn="l">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申請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7</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基づく</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marR="0" rtl="0" algn="l">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発行する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22" name="Google Shape;322;p56"/>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0"/>
              </a:spcAft>
              <a:buClr>
                <a:schemeClr val="dk1"/>
              </a:buClr>
              <a:buSzPts val="3200"/>
              <a:buFont typeface="Arial"/>
              <a:buNone/>
            </a:pPr>
            <a:r>
              <a:rPr lang="en-US">
                <a:solidFill>
                  <a:schemeClr val="dk1"/>
                </a:solidFill>
              </a:rPr>
              <a:t>先週の勉強した</a:t>
            </a:r>
            <a:r>
              <a:rPr b="1" lang="en-US">
                <a:solidFill>
                  <a:schemeClr val="dk1"/>
                </a:solidFill>
              </a:rPr>
              <a:t>「言葉」</a:t>
            </a:r>
            <a:r>
              <a:rPr lang="en-US">
                <a:solidFill>
                  <a:schemeClr val="dk1"/>
                </a:solidFill>
              </a:rPr>
              <a:t>と</a:t>
            </a:r>
            <a:r>
              <a:rPr b="1" lang="en-US">
                <a:solidFill>
                  <a:schemeClr val="dk1"/>
                </a:solidFill>
              </a:rPr>
              <a:t>「勉強した内容」</a:t>
            </a:r>
            <a:r>
              <a:rPr lang="en-US">
                <a:solidFill>
                  <a:schemeClr val="dk1"/>
                </a:solidFill>
              </a:rPr>
              <a:t>の</a:t>
            </a:r>
            <a:br>
              <a:rPr lang="en-US">
                <a:solidFill>
                  <a:schemeClr val="dk1"/>
                </a:solidFill>
              </a:rPr>
            </a:br>
            <a:r>
              <a:rPr lang="en-US">
                <a:solidFill>
                  <a:schemeClr val="dk1"/>
                </a:solidFill>
              </a:rPr>
              <a:t>ミニテストを実施します。</a:t>
            </a:r>
            <a:endParaRPr>
              <a:solidFill>
                <a:schemeClr val="dk1"/>
              </a:solidFill>
            </a:endParaRPr>
          </a:p>
          <a:p>
            <a:pPr indent="0" lvl="0" marL="0" rtl="0" algn="l">
              <a:lnSpc>
                <a:spcPct val="100000"/>
              </a:lnSpc>
              <a:spcBef>
                <a:spcPts val="0"/>
              </a:spcBef>
              <a:spcAft>
                <a:spcPts val="0"/>
              </a:spcAft>
              <a:buClr>
                <a:schemeClr val="dk1"/>
              </a:buClr>
              <a:buSzPts val="3200"/>
              <a:buFont typeface="Arial"/>
              <a:buNone/>
            </a:pPr>
            <a:r>
              <a:t/>
            </a:r>
            <a:endParaRPr>
              <a:solidFill>
                <a:schemeClr val="dk1"/>
              </a:solidFill>
            </a:endParaRPr>
          </a:p>
          <a:p>
            <a:pPr indent="0" lvl="0" marL="0" rtl="0" algn="l">
              <a:lnSpc>
                <a:spcPct val="100000"/>
              </a:lnSpc>
              <a:spcBef>
                <a:spcPts val="0"/>
              </a:spcBef>
              <a:spcAft>
                <a:spcPts val="0"/>
              </a:spcAft>
              <a:buClr>
                <a:schemeClr val="accent5"/>
              </a:buClr>
              <a:buSzPts val="3200"/>
              <a:buFont typeface="Arial"/>
              <a:buNone/>
            </a:pPr>
            <a:r>
              <a:rPr lang="en-US">
                <a:solidFill>
                  <a:schemeClr val="accent5"/>
                </a:solidFill>
              </a:rPr>
              <a:t>注意！</a:t>
            </a:r>
            <a:endParaRPr/>
          </a:p>
          <a:p>
            <a:pPr indent="-395110" lvl="1" marL="839610" rtl="0" algn="l">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別々の</a:t>
            </a:r>
            <a:r>
              <a:rPr lang="en-US">
                <a:solidFill>
                  <a:schemeClr val="accent5"/>
                </a:solidFill>
              </a:rPr>
              <a:t>席</a:t>
            </a:r>
            <a:r>
              <a:rPr lang="en-US">
                <a:solidFill>
                  <a:schemeClr val="accent5"/>
                </a:solidFill>
                <a:latin typeface="Arial"/>
                <a:ea typeface="Arial"/>
                <a:cs typeface="Arial"/>
                <a:sym typeface="Arial"/>
              </a:rPr>
              <a:t>に座ってください</a:t>
            </a:r>
            <a:r>
              <a:rPr lang="en-US">
                <a:solidFill>
                  <a:schemeClr val="accent5"/>
                </a:solidFill>
              </a:rPr>
              <a:t>。</a:t>
            </a:r>
            <a:endParaRPr/>
          </a:p>
          <a:p>
            <a:pPr indent="-395110" lvl="1" marL="839610" rtl="0" algn="l">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話をしないでください</a:t>
            </a:r>
            <a:r>
              <a:rPr lang="en-US">
                <a:solidFill>
                  <a:schemeClr val="accent5"/>
                </a:solidFill>
              </a:rPr>
              <a:t>。</a:t>
            </a:r>
            <a:endParaRPr/>
          </a:p>
          <a:p>
            <a:pPr indent="-395110" lvl="1" marL="839610" rtl="0" algn="l">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不正行為をした場合は、失格となります</a:t>
            </a:r>
            <a:r>
              <a:rPr lang="en-US">
                <a:solidFill>
                  <a:schemeClr val="accent5"/>
                </a:solidFill>
              </a:rPr>
              <a:t>。</a:t>
            </a:r>
            <a:endParaRPr/>
          </a:p>
        </p:txBody>
      </p:sp>
      <p:sp>
        <p:nvSpPr>
          <p:cNvPr id="323" name="Google Shape;323;p56"/>
          <p:cNvSpPr txBox="1"/>
          <p:nvPr>
            <p:ph idx="12" type="sldNum"/>
          </p:nvPr>
        </p:nvSpPr>
        <p:spPr>
          <a:xfrm>
            <a:off x="12352551" y="9102240"/>
            <a:ext cx="2811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711" name="Google Shape;711;p101"/>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712" name="Google Shape;712;p101"/>
          <p:cNvGraphicFramePr/>
          <p:nvPr/>
        </p:nvGraphicFramePr>
        <p:xfrm>
          <a:off x="526733" y="2364609"/>
          <a:ext cx="3000000" cy="3000000"/>
        </p:xfrm>
        <a:graphic>
          <a:graphicData uri="http://schemas.openxmlformats.org/drawingml/2006/table">
            <a:tbl>
              <a:tblPr>
                <a:noFill/>
                <a:tableStyleId>{81D4176A-3A42-46D3-B661-CA585CB0CAAB}</a:tableStyleId>
              </a:tblPr>
              <a:tblGrid>
                <a:gridCol w="1079050"/>
                <a:gridCol w="4213350"/>
                <a:gridCol w="6658925"/>
              </a:tblGrid>
              <a:tr h="659000">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B cap="flat" cmpd="sng" w="9525">
                      <a:solidFill>
                        <a:srgbClr val="CCCCCC"/>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B cap="flat" cmpd="sng" w="9525">
                      <a:solidFill>
                        <a:srgbClr val="CCCCCC"/>
                      </a:solidFill>
                      <a:prstDash val="solid"/>
                      <a:round/>
                      <a:headEnd len="sm" w="sm" type="none"/>
                      <a:tailEnd len="sm" w="sm" type="none"/>
                    </a:lnB>
                    <a:solidFill>
                      <a:srgbClr val="CFE2F3"/>
                    </a:solidFill>
                  </a:tcPr>
                </a:tc>
              </a:tr>
              <a:tr h="659000">
                <a:tc>
                  <a:txBody>
                    <a:bodyPr/>
                    <a:lstStyle/>
                    <a:p>
                      <a:pPr indent="0" lvl="0" marL="22860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SSL</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Secure Socket Layer</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r>
              <a:tr h="659000">
                <a:tc>
                  <a:txBody>
                    <a:bodyPr/>
                    <a:lstStyle/>
                    <a:p>
                      <a:pPr indent="0" lvl="0" marL="0" marR="0" rtl="0" algn="ctr">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3</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確保する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盗聴</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r>
              <a:tr h="659000">
                <a:tc>
                  <a:txBody>
                    <a:bodyPr/>
                    <a:lstStyle/>
                    <a:p>
                      <a:pPr indent="0" lvl="0" marL="0" marR="0" rtl="0" algn="ctr">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5</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標準搭載</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業界標準</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7</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IPsec</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S/MIME</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9</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規格</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59000">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標準規格</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3E5E8"/>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2"/>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翻訳してみよう！</a:t>
            </a:r>
            <a:endParaRPr b="1" sz="7000"/>
          </a:p>
        </p:txBody>
      </p:sp>
      <p:sp>
        <p:nvSpPr>
          <p:cNvPr id="718" name="Google Shape;718;p102"/>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3"/>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認証局（CA）</a:t>
            </a:r>
            <a:endParaRPr sz="7000"/>
          </a:p>
        </p:txBody>
      </p:sp>
      <p:sp>
        <p:nvSpPr>
          <p:cNvPr id="724" name="Google Shape;724;p103"/>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725" name="Google Shape;725;p103"/>
          <p:cNvSpPr txBox="1"/>
          <p:nvPr/>
        </p:nvSpPr>
        <p:spPr>
          <a:xfrm>
            <a:off x="282800" y="2321800"/>
            <a:ext cx="12439200" cy="2724300"/>
          </a:xfrm>
          <a:prstGeom prst="rect">
            <a:avLst/>
          </a:prstGeom>
          <a:noFill/>
          <a:ln cap="flat" cmpd="sng" w="19050">
            <a:solidFill>
              <a:schemeClr val="accent5"/>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US" sz="3000">
                <a:solidFill>
                  <a:schemeClr val="dk1"/>
                </a:solidFill>
              </a:rPr>
              <a:t>公開鍵が本当に本人のものであるか、その正当性を証明するための</a:t>
            </a:r>
            <a:br>
              <a:rPr lang="en-US" sz="3000">
                <a:solidFill>
                  <a:schemeClr val="dk1"/>
                </a:solidFill>
              </a:rPr>
            </a:br>
            <a:r>
              <a:rPr lang="en-US" sz="3000">
                <a:solidFill>
                  <a:schemeClr val="dk1"/>
                </a:solidFill>
              </a:rPr>
              <a:t>第三者機関を認証局（CA：Certification Authority）</a:t>
            </a:r>
            <a:r>
              <a:rPr lang="en-US" sz="3000">
                <a:solidFill>
                  <a:schemeClr val="accent5"/>
                </a:solidFill>
              </a:rPr>
              <a:t>といいます</a:t>
            </a:r>
            <a:r>
              <a:rPr lang="en-US" sz="3000">
                <a:solidFill>
                  <a:schemeClr val="dk1"/>
                </a:solidFill>
              </a:rPr>
              <a:t>。</a:t>
            </a:r>
            <a:endParaRPr sz="3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US" sz="3000">
                <a:solidFill>
                  <a:schemeClr val="dk1"/>
                </a:solidFill>
              </a:rPr>
              <a:t>認証局は、通信相手からの申請</a:t>
            </a:r>
            <a:r>
              <a:rPr lang="en-US" sz="3000">
                <a:solidFill>
                  <a:schemeClr val="accent5"/>
                </a:solidFill>
              </a:rPr>
              <a:t>に基づいて</a:t>
            </a:r>
            <a:r>
              <a:rPr lang="en-US" sz="3000">
                <a:solidFill>
                  <a:schemeClr val="dk1"/>
                </a:solidFill>
              </a:rPr>
              <a:t>ディジタル証明書を発行し、公開鍵が本人のものであることを証明します。</a:t>
            </a:r>
            <a:endParaRPr sz="3000">
              <a:solidFill>
                <a:schemeClr val="dk1"/>
              </a:solidFill>
            </a:endParaRPr>
          </a:p>
        </p:txBody>
      </p:sp>
      <p:sp>
        <p:nvSpPr>
          <p:cNvPr id="726" name="Google Shape;726;p103"/>
          <p:cNvSpPr txBox="1"/>
          <p:nvPr/>
        </p:nvSpPr>
        <p:spPr>
          <a:xfrm>
            <a:off x="114300" y="5575325"/>
            <a:ext cx="12597300" cy="646500"/>
          </a:xfrm>
          <a:prstGeom prst="rect">
            <a:avLst/>
          </a:prstGeom>
          <a:noFill/>
          <a:ln cap="flat" cmpd="sng" w="19050">
            <a:solidFill>
              <a:schemeClr val="lt1"/>
            </a:solidFill>
            <a:prstDash val="dash"/>
            <a:round/>
            <a:headEnd len="sm" w="sm" type="none"/>
            <a:tailEnd len="sm" w="sm" type="none"/>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4"/>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認証局（CA）</a:t>
            </a:r>
            <a:endParaRPr b="0"/>
          </a:p>
        </p:txBody>
      </p:sp>
      <p:sp>
        <p:nvSpPr>
          <p:cNvPr id="732" name="Google Shape;732;p104"/>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pic>
        <p:nvPicPr>
          <p:cNvPr id="733" name="Google Shape;733;p104"/>
          <p:cNvPicPr preferRelativeResize="0"/>
          <p:nvPr/>
        </p:nvPicPr>
        <p:blipFill>
          <a:blip r:embed="rId3">
            <a:alphaModFix/>
          </a:blip>
          <a:stretch>
            <a:fillRect/>
          </a:stretch>
        </p:blipFill>
        <p:spPr>
          <a:xfrm>
            <a:off x="547337" y="3171387"/>
            <a:ext cx="12022026" cy="4804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5"/>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SSL</a:t>
            </a:r>
            <a:endParaRPr sz="7000"/>
          </a:p>
        </p:txBody>
      </p:sp>
      <p:sp>
        <p:nvSpPr>
          <p:cNvPr id="739" name="Google Shape;739;p105"/>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740" name="Google Shape;740;p105"/>
          <p:cNvSpPr txBox="1"/>
          <p:nvPr/>
        </p:nvSpPr>
        <p:spPr>
          <a:xfrm>
            <a:off x="282800" y="2169400"/>
            <a:ext cx="12439200" cy="3648000"/>
          </a:xfrm>
          <a:prstGeom prst="rect">
            <a:avLst/>
          </a:prstGeom>
          <a:noFill/>
          <a:ln cap="flat" cmpd="sng" w="19050">
            <a:solidFill>
              <a:schemeClr val="accent5"/>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30000"/>
              </a:lnSpc>
              <a:spcBef>
                <a:spcPts val="0"/>
              </a:spcBef>
              <a:spcAft>
                <a:spcPts val="1000"/>
              </a:spcAft>
              <a:buClr>
                <a:schemeClr val="dk1"/>
              </a:buClr>
              <a:buSzPts val="1100"/>
              <a:buFont typeface="Arial"/>
              <a:buNone/>
            </a:pPr>
            <a:r>
              <a:rPr lang="en-US" sz="3000">
                <a:solidFill>
                  <a:schemeClr val="dk1"/>
                </a:solidFill>
              </a:rPr>
              <a:t>SSL（Secure Socket Layer）は、インターネット上でセキュリティを</a:t>
            </a:r>
            <a:br>
              <a:rPr lang="en-US" sz="3000">
                <a:solidFill>
                  <a:schemeClr val="dk1"/>
                </a:solidFill>
              </a:rPr>
            </a:br>
            <a:r>
              <a:rPr lang="en-US" sz="3000">
                <a:solidFill>
                  <a:schemeClr val="dk1"/>
                </a:solidFill>
              </a:rPr>
              <a:t>確保するために、Web サーバとクライアント間の通信を暗号化する</a:t>
            </a:r>
            <a:br>
              <a:rPr lang="en-US" sz="3000">
                <a:solidFill>
                  <a:schemeClr val="dk1"/>
                </a:solidFill>
              </a:rPr>
            </a:br>
            <a:r>
              <a:rPr lang="en-US" sz="3000">
                <a:solidFill>
                  <a:schemeClr val="dk1"/>
                </a:solidFill>
              </a:rPr>
              <a:t>プロトコルです。公開鍵暗号方式や共通鍵暗号方式などのセキュリティ技術を使って、データの盗聴や改ざんを防ぎます。Webブラウザに標準搭載され、インターネット上で安全にデー タをやりとりするための</a:t>
            </a:r>
            <a:br>
              <a:rPr lang="en-US" sz="3000">
                <a:solidFill>
                  <a:schemeClr val="dk1"/>
                </a:solidFill>
              </a:rPr>
            </a:br>
            <a:r>
              <a:rPr lang="en-US" sz="3000">
                <a:solidFill>
                  <a:schemeClr val="dk1"/>
                </a:solidFill>
              </a:rPr>
              <a:t>業界標準となっています。</a:t>
            </a:r>
            <a:endParaRPr sz="3000">
              <a:solidFill>
                <a:schemeClr val="dk1"/>
              </a:solidFill>
            </a:endParaRPr>
          </a:p>
        </p:txBody>
      </p:sp>
      <p:sp>
        <p:nvSpPr>
          <p:cNvPr id="741" name="Google Shape;741;p105"/>
          <p:cNvSpPr txBox="1"/>
          <p:nvPr/>
        </p:nvSpPr>
        <p:spPr>
          <a:xfrm>
            <a:off x="95250" y="5941375"/>
            <a:ext cx="12621900" cy="646500"/>
          </a:xfrm>
          <a:prstGeom prst="rect">
            <a:avLst/>
          </a:prstGeom>
          <a:noFill/>
          <a:ln cap="flat" cmpd="sng" w="19050">
            <a:solidFill>
              <a:schemeClr val="lt1"/>
            </a:solidFill>
            <a:prstDash val="dash"/>
            <a:round/>
            <a:headEnd len="sm" w="sm" type="none"/>
            <a:tailEnd len="sm" w="sm" type="none"/>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06"/>
          <p:cNvSpPr txBox="1"/>
          <p:nvPr>
            <p:ph type="title"/>
          </p:nvPr>
        </p:nvSpPr>
        <p:spPr>
          <a:xfrm>
            <a:off x="1182075" y="111025"/>
            <a:ext cx="11187600" cy="1934400"/>
          </a:xfrm>
          <a:prstGeom prst="rect">
            <a:avLst/>
          </a:prstGeom>
        </p:spPr>
        <p:txBody>
          <a:bodyPr anchorCtr="0" anchor="ctr" bIns="50800" lIns="50800" spcFirstLastPara="1" rIns="50800" wrap="square" tIns="50800">
            <a:noAutofit/>
          </a:bodyPr>
          <a:lstStyle/>
          <a:p>
            <a:pPr indent="0" lvl="0" marL="0" rtl="0" algn="l">
              <a:spcBef>
                <a:spcPts val="0"/>
              </a:spcBef>
              <a:spcAft>
                <a:spcPts val="0"/>
              </a:spcAft>
              <a:buClr>
                <a:schemeClr val="dk1"/>
              </a:buClr>
              <a:buSzPts val="1100"/>
              <a:buFont typeface="Arial"/>
              <a:buNone/>
            </a:pPr>
            <a:r>
              <a:rPr lang="en-US" sz="5900"/>
              <a:t>Cùng biết thêm </a:t>
            </a:r>
            <a:endParaRPr sz="5900"/>
          </a:p>
          <a:p>
            <a:pPr indent="0" lvl="0" marL="0" rtl="0" algn="l">
              <a:spcBef>
                <a:spcPts val="0"/>
              </a:spcBef>
              <a:spcAft>
                <a:spcPts val="0"/>
              </a:spcAft>
              <a:buClr>
                <a:schemeClr val="dk1"/>
              </a:buClr>
              <a:buSzPts val="1100"/>
              <a:buFont typeface="Arial"/>
              <a:buNone/>
            </a:pPr>
            <a:r>
              <a:rPr lang="en-US" sz="5900"/>
              <a:t>cái này nữa nhé！</a:t>
            </a:r>
            <a:endParaRPr sz="7000">
              <a:solidFill>
                <a:schemeClr val="accent5"/>
              </a:solidFill>
            </a:endParaRPr>
          </a:p>
        </p:txBody>
      </p:sp>
      <p:sp>
        <p:nvSpPr>
          <p:cNvPr id="747" name="Google Shape;747;p106"/>
          <p:cNvSpPr txBox="1"/>
          <p:nvPr/>
        </p:nvSpPr>
        <p:spPr>
          <a:xfrm>
            <a:off x="659100" y="2190750"/>
            <a:ext cx="12058200" cy="3417000"/>
          </a:xfrm>
          <a:prstGeom prst="rect">
            <a:avLst/>
          </a:prstGeom>
          <a:noFill/>
          <a:ln cap="flat" cmpd="sng" w="28575">
            <a:solidFill>
              <a:schemeClr val="accent5"/>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en-US" sz="3000">
                <a:solidFill>
                  <a:schemeClr val="dk1"/>
                </a:solidFill>
              </a:rPr>
              <a:t>IPsec と S/MIME</a:t>
            </a:r>
            <a:endParaRPr b="1" sz="3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3000">
                <a:solidFill>
                  <a:schemeClr val="dk1"/>
                </a:solidFill>
              </a:rPr>
              <a:t>IPsec は、インターネットで暗号通信を行うための規格です。</a:t>
            </a:r>
            <a:endParaRPr sz="3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3000">
                <a:solidFill>
                  <a:schemeClr val="dk1"/>
                </a:solidFill>
              </a:rPr>
              <a:t>IP パケットを暗号化して送受信することでセキュリティを高める</a:t>
            </a:r>
            <a:br>
              <a:rPr lang="en-US" sz="3000">
                <a:solidFill>
                  <a:schemeClr val="dk1"/>
                </a:solidFill>
              </a:rPr>
            </a:br>
            <a:r>
              <a:rPr lang="en-US" sz="3000">
                <a:solidFill>
                  <a:schemeClr val="dk1"/>
                </a:solidFill>
              </a:rPr>
              <a:t>ことができます。</a:t>
            </a:r>
            <a:endParaRPr sz="3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sz="3000">
                <a:solidFill>
                  <a:schemeClr val="dk1"/>
                </a:solidFill>
              </a:rPr>
              <a:t>S/MIME（Secure/Multipurpose Internet Mail Extensions）は、電子メールの公開鍵暗号方式による暗号化とディジタル署名について</a:t>
            </a:r>
            <a:br>
              <a:rPr lang="en-US" sz="3000">
                <a:solidFill>
                  <a:schemeClr val="dk1"/>
                </a:solidFill>
              </a:rPr>
            </a:br>
            <a:r>
              <a:rPr lang="en-US" sz="3000">
                <a:solidFill>
                  <a:schemeClr val="dk1"/>
                </a:solidFill>
              </a:rPr>
              <a:t>定めた標準規格です。</a:t>
            </a:r>
            <a:endParaRPr sz="3000">
              <a:solidFill>
                <a:schemeClr val="dk1"/>
              </a:solidFill>
            </a:endParaRPr>
          </a:p>
        </p:txBody>
      </p:sp>
      <p:sp>
        <p:nvSpPr>
          <p:cNvPr id="748" name="Google Shape;748;p106"/>
          <p:cNvSpPr txBox="1"/>
          <p:nvPr/>
        </p:nvSpPr>
        <p:spPr>
          <a:xfrm>
            <a:off x="171450" y="5753075"/>
            <a:ext cx="12545700" cy="1108200"/>
          </a:xfrm>
          <a:prstGeom prst="rect">
            <a:avLst/>
          </a:prstGeom>
          <a:noFill/>
          <a:ln>
            <a:noFill/>
          </a:ln>
        </p:spPr>
        <p:txBody>
          <a:bodyPr anchorCtr="0" anchor="t" bIns="91425" lIns="91425" spcFirstLastPara="1" rIns="91425" wrap="square" tIns="91425">
            <a:spAutoFit/>
          </a:bodyPr>
          <a:lstStyle/>
          <a:p>
            <a:pPr indent="-387350" lvl="0" marL="457200" rtl="0" algn="l">
              <a:lnSpc>
                <a:spcPct val="100000"/>
              </a:lnSpc>
              <a:spcBef>
                <a:spcPts val="0"/>
              </a:spcBef>
              <a:spcAft>
                <a:spcPts val="0"/>
              </a:spcAft>
              <a:buClr>
                <a:srgbClr val="000000"/>
              </a:buClr>
              <a:buSzPts val="2500"/>
              <a:buFont typeface="Arial"/>
              <a:buChar char="➔"/>
            </a:pPr>
            <a:r>
              <a:t/>
            </a:r>
            <a:endParaRPr sz="3000">
              <a:solidFill>
                <a:schemeClr val="dk1"/>
              </a:solidFill>
            </a:endParaRPr>
          </a:p>
          <a:p>
            <a:pPr indent="0" lvl="0" marL="457200" rtl="0" algn="l">
              <a:lnSpc>
                <a:spcPct val="115000"/>
              </a:lnSpc>
              <a:spcBef>
                <a:spcPts val="0"/>
              </a:spcBef>
              <a:spcAft>
                <a:spcPts val="0"/>
              </a:spcAft>
              <a:buNone/>
            </a:pPr>
            <a:r>
              <a:t/>
            </a:r>
            <a:endParaRPr b="1" sz="3000">
              <a:solidFill>
                <a:schemeClr val="dk1"/>
              </a:solidFill>
            </a:endParaRPr>
          </a:p>
        </p:txBody>
      </p:sp>
      <p:sp>
        <p:nvSpPr>
          <p:cNvPr id="749" name="Google Shape;749;p106"/>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None/>
            </a:pPr>
            <a:fld id="{00000000-1234-1234-1234-123412341234}" type="slidenum">
              <a:rPr lang="en-US"/>
              <a:t>‹#›</a:t>
            </a:fld>
            <a:endParaRPr/>
          </a:p>
        </p:txBody>
      </p:sp>
      <p:pic>
        <p:nvPicPr>
          <p:cNvPr id="750" name="Google Shape;750;p106"/>
          <p:cNvPicPr preferRelativeResize="0"/>
          <p:nvPr/>
        </p:nvPicPr>
        <p:blipFill>
          <a:blip r:embed="rId3">
            <a:alphaModFix/>
          </a:blip>
          <a:stretch>
            <a:fillRect/>
          </a:stretch>
        </p:blipFill>
        <p:spPr>
          <a:xfrm>
            <a:off x="9976700" y="-1"/>
            <a:ext cx="3028101" cy="1589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7"/>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t>聞き取り</a:t>
            </a:r>
            <a:endParaRPr b="1"/>
          </a:p>
        </p:txBody>
      </p:sp>
      <p:sp>
        <p:nvSpPr>
          <p:cNvPr id="756" name="Google Shape;756;p107"/>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8"/>
          <p:cNvSpPr txBox="1"/>
          <p:nvPr>
            <p:ph type="title"/>
          </p:nvPr>
        </p:nvSpPr>
        <p:spPr>
          <a:xfrm>
            <a:off x="1270000" y="70172"/>
            <a:ext cx="108984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b="1" lang="en-US">
                <a:solidFill>
                  <a:srgbClr val="C63024"/>
                </a:solidFill>
              </a:rPr>
              <a:t>聞き取り</a:t>
            </a:r>
            <a:endParaRPr b="1"/>
          </a:p>
        </p:txBody>
      </p:sp>
      <p:sp>
        <p:nvSpPr>
          <p:cNvPr id="762" name="Google Shape;762;p10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63" name="Google Shape;763;p108"/>
          <p:cNvSpPr txBox="1"/>
          <p:nvPr>
            <p:ph idx="1" type="body"/>
          </p:nvPr>
        </p:nvSpPr>
        <p:spPr>
          <a:xfrm>
            <a:off x="513900" y="2359225"/>
            <a:ext cx="12203400" cy="69798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000000"/>
              </a:buClr>
              <a:buSzPts val="2528"/>
              <a:buFont typeface="Arial"/>
              <a:buNone/>
            </a:pPr>
            <a:r>
              <a:t/>
            </a:r>
            <a:endParaRPr sz="3000"/>
          </a:p>
          <a:p>
            <a:pPr indent="0" lvl="0" marL="0" rtl="0" algn="l">
              <a:lnSpc>
                <a:spcPct val="100000"/>
              </a:lnSpc>
              <a:spcBef>
                <a:spcPts val="0"/>
              </a:spcBef>
              <a:spcAft>
                <a:spcPts val="0"/>
              </a:spcAft>
              <a:buClr>
                <a:srgbClr val="000000"/>
              </a:buClr>
              <a:buSzPts val="2528"/>
              <a:buFont typeface="Arial"/>
              <a:buNone/>
            </a:pPr>
            <a:r>
              <a:rPr lang="en-US" sz="3000">
                <a:latin typeface="Arial"/>
                <a:ea typeface="Arial"/>
                <a:cs typeface="Arial"/>
                <a:sym typeface="Arial"/>
              </a:rPr>
              <a:t>1. </a:t>
            </a:r>
            <a:r>
              <a:rPr lang="en-US" sz="3000"/>
              <a:t>聞き取りの問題を配ります</a:t>
            </a:r>
            <a:endParaRPr sz="3000"/>
          </a:p>
          <a:p>
            <a:pPr indent="0" lvl="0" marL="0" rtl="0" algn="l">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2. 本文の内容を確認してください</a:t>
            </a:r>
            <a:endParaRPr sz="3000"/>
          </a:p>
          <a:p>
            <a:pPr indent="0" lvl="0" marL="0" rtl="0" algn="l">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3. 音声を</a:t>
            </a:r>
            <a:r>
              <a:rPr lang="en-US" sz="3000"/>
              <a:t>2</a:t>
            </a:r>
            <a:r>
              <a:rPr lang="en-US" sz="3000">
                <a:latin typeface="Arial"/>
                <a:ea typeface="Arial"/>
                <a:cs typeface="Arial"/>
                <a:sym typeface="Arial"/>
              </a:rPr>
              <a:t>回流します</a:t>
            </a:r>
            <a:endParaRPr sz="3000"/>
          </a:p>
          <a:p>
            <a:pPr indent="-216335" lvl="1" marL="680361" rtl="0" algn="l">
              <a:lnSpc>
                <a:spcPct val="100000"/>
              </a:lnSpc>
              <a:spcBef>
                <a:spcPts val="1800"/>
              </a:spcBef>
              <a:spcAft>
                <a:spcPts val="0"/>
              </a:spcAft>
              <a:buClr>
                <a:srgbClr val="000000"/>
              </a:buClr>
              <a:buSzPts val="3000"/>
              <a:buFont typeface="Arial"/>
              <a:buNone/>
            </a:pPr>
            <a:r>
              <a:rPr lang="en-US" sz="3000">
                <a:latin typeface="Arial"/>
                <a:ea typeface="Arial"/>
                <a:cs typeface="Arial"/>
                <a:sym typeface="Arial"/>
              </a:rPr>
              <a:t>1回目：</a:t>
            </a:r>
            <a:r>
              <a:rPr b="1" lang="en-US" sz="3000">
                <a:solidFill>
                  <a:srgbClr val="C63024"/>
                </a:solidFill>
              </a:rPr>
              <a:t>通常スピード</a:t>
            </a:r>
            <a:r>
              <a:rPr lang="en-US" sz="3000">
                <a:latin typeface="Arial"/>
                <a:ea typeface="Arial"/>
                <a:cs typeface="Arial"/>
                <a:sym typeface="Arial"/>
              </a:rPr>
              <a:t>で音声を流す</a:t>
            </a:r>
            <a:endParaRPr sz="3000"/>
          </a:p>
          <a:p>
            <a:pPr indent="-216335" lvl="1" marL="680361" rtl="0" algn="l">
              <a:lnSpc>
                <a:spcPct val="100000"/>
              </a:lnSpc>
              <a:spcBef>
                <a:spcPts val="1800"/>
              </a:spcBef>
              <a:spcAft>
                <a:spcPts val="0"/>
              </a:spcAft>
              <a:buClr>
                <a:srgbClr val="000000"/>
              </a:buClr>
              <a:buSzPts val="3000"/>
              <a:buFont typeface="Arial"/>
              <a:buNone/>
            </a:pPr>
            <a:r>
              <a:rPr lang="en-US" sz="3000"/>
              <a:t>2</a:t>
            </a:r>
            <a:r>
              <a:rPr lang="en-US" sz="3000">
                <a:latin typeface="Arial"/>
                <a:ea typeface="Arial"/>
                <a:cs typeface="Arial"/>
                <a:sym typeface="Arial"/>
              </a:rPr>
              <a:t>回目：</a:t>
            </a:r>
            <a:r>
              <a:rPr b="1" lang="en-US" sz="3000">
                <a:solidFill>
                  <a:srgbClr val="C63024"/>
                </a:solidFill>
              </a:rPr>
              <a:t>途中で一時停止しながら</a:t>
            </a:r>
            <a:r>
              <a:rPr b="1" lang="en-US" sz="3000">
                <a:solidFill>
                  <a:srgbClr val="C63024"/>
                </a:solidFill>
              </a:rPr>
              <a:t>通常スピード</a:t>
            </a:r>
            <a:r>
              <a:rPr lang="en-US" sz="3000"/>
              <a:t>で</a:t>
            </a:r>
            <a:r>
              <a:rPr lang="en-US" sz="3000">
                <a:latin typeface="Arial"/>
                <a:ea typeface="Arial"/>
                <a:cs typeface="Arial"/>
                <a:sym typeface="Arial"/>
              </a:rPr>
              <a:t>音声を流す</a:t>
            </a:r>
            <a:endParaRPr sz="3000"/>
          </a:p>
          <a:p>
            <a:pPr indent="0" lvl="0" marL="0" rtl="0" algn="l">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 </a:t>
            </a:r>
            <a:r>
              <a:rPr lang="en-US" sz="3000"/>
              <a:t>4. </a:t>
            </a:r>
            <a:r>
              <a:rPr lang="en-US" sz="3000">
                <a:latin typeface="Arial"/>
                <a:ea typeface="Arial"/>
                <a:cs typeface="Arial"/>
                <a:sym typeface="Arial"/>
              </a:rPr>
              <a:t>聞き取れた言葉を</a:t>
            </a:r>
            <a:r>
              <a:rPr lang="en-US" sz="3000"/>
              <a:t>①〜⑤の該当入力欄に入力してください</a:t>
            </a:r>
            <a:r>
              <a:rPr lang="en-US" sz="3000">
                <a:latin typeface="Arial"/>
                <a:ea typeface="Arial"/>
                <a:cs typeface="Arial"/>
                <a:sym typeface="Arial"/>
              </a:rPr>
              <a:t>。</a:t>
            </a:r>
            <a:endParaRPr sz="3000">
              <a:latin typeface="Arial"/>
              <a:ea typeface="Arial"/>
              <a:cs typeface="Arial"/>
              <a:sym typeface="Arial"/>
            </a:endParaRPr>
          </a:p>
          <a:p>
            <a:pPr indent="0" lvl="0" marL="0" rtl="0" algn="l">
              <a:lnSpc>
                <a:spcPct val="100000"/>
              </a:lnSpc>
              <a:spcBef>
                <a:spcPts val="1800"/>
              </a:spcBef>
              <a:spcAft>
                <a:spcPts val="0"/>
              </a:spcAft>
              <a:buClr>
                <a:srgbClr val="000000"/>
              </a:buClr>
              <a:buSzPts val="2528"/>
              <a:buFont typeface="Arial"/>
              <a:buNone/>
            </a:pPr>
            <a:r>
              <a:rPr lang="en-US" sz="3000"/>
              <a:t>　　</a:t>
            </a:r>
            <a:r>
              <a:rPr lang="en-US" sz="2400"/>
              <a:t>※漢字が分からない場合はひらがなで入力してもOKです。</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9">
            <a:hlinkClick r:id="rId3"/>
          </p:cNvPr>
          <p:cNvSpPr txBox="1"/>
          <p:nvPr>
            <p:ph type="title"/>
          </p:nvPr>
        </p:nvSpPr>
        <p:spPr>
          <a:xfrm>
            <a:off x="818590" y="195815"/>
            <a:ext cx="11367600" cy="12180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rgbClr val="000000"/>
                </a:solidFill>
              </a:rPr>
              <a:t>聞き取り</a:t>
            </a:r>
            <a:endParaRPr b="1"/>
          </a:p>
        </p:txBody>
      </p:sp>
      <p:sp>
        <p:nvSpPr>
          <p:cNvPr id="769" name="Google Shape;769;p109"/>
          <p:cNvSpPr txBox="1"/>
          <p:nvPr/>
        </p:nvSpPr>
        <p:spPr>
          <a:xfrm>
            <a:off x="9067117" y="2150109"/>
            <a:ext cx="3131700" cy="510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000"/>
              <a:buFont typeface="Arial"/>
              <a:buNone/>
            </a:pPr>
            <a:r>
              <a:t/>
            </a:r>
            <a:endParaRPr/>
          </a:p>
        </p:txBody>
      </p:sp>
      <p:sp>
        <p:nvSpPr>
          <p:cNvPr id="770" name="Google Shape;770;p109"/>
          <p:cNvSpPr txBox="1"/>
          <p:nvPr/>
        </p:nvSpPr>
        <p:spPr>
          <a:xfrm>
            <a:off x="1888622" y="1301300"/>
            <a:ext cx="9334800" cy="4920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聞き取れた言葉を</a:t>
            </a:r>
            <a:r>
              <a:rPr lang="en-US" sz="3000"/>
              <a:t>（　　　　　　）</a:t>
            </a:r>
            <a:r>
              <a:rPr b="0" i="0" lang="en-US" sz="3000" u="none" cap="none" strike="noStrike">
                <a:solidFill>
                  <a:srgbClr val="000000"/>
                </a:solidFill>
                <a:latin typeface="Arial"/>
                <a:ea typeface="Arial"/>
                <a:cs typeface="Arial"/>
                <a:sym typeface="Arial"/>
              </a:rPr>
              <a:t>に書きなさい。</a:t>
            </a:r>
            <a:endParaRPr/>
          </a:p>
        </p:txBody>
      </p:sp>
      <p:sp>
        <p:nvSpPr>
          <p:cNvPr id="771" name="Google Shape;771;p109"/>
          <p:cNvSpPr/>
          <p:nvPr/>
        </p:nvSpPr>
        <p:spPr>
          <a:xfrm>
            <a:off x="488075" y="2008200"/>
            <a:ext cx="12135900" cy="7371600"/>
          </a:xfrm>
          <a:prstGeom prst="rect">
            <a:avLst/>
          </a:prstGeom>
          <a:solidFill>
            <a:srgbClr val="FFFFFF"/>
          </a:solidFill>
          <a:ln cap="flat" cmpd="sng" w="25400">
            <a:solidFill>
              <a:srgbClr val="000000"/>
            </a:solidFill>
            <a:prstDash val="solid"/>
            <a:round/>
            <a:headEnd len="sm" w="sm" type="none"/>
            <a:tailEnd len="sm" w="sm" type="none"/>
          </a:ln>
        </p:spPr>
        <p:txBody>
          <a:bodyPr anchorCtr="0" anchor="t" bIns="45700" lIns="45700" spcFirstLastPara="1" rIns="45700" wrap="square" tIns="45700">
            <a:noAutofit/>
          </a:bodyPr>
          <a:lstStyle/>
          <a:p>
            <a:pPr indent="0" lvl="0" marL="0" rtl="0" algn="l">
              <a:lnSpc>
                <a:spcPct val="115000"/>
              </a:lnSpc>
              <a:spcBef>
                <a:spcPts val="0"/>
              </a:spcBef>
              <a:spcAft>
                <a:spcPts val="0"/>
              </a:spcAft>
              <a:buNone/>
            </a:pPr>
            <a:r>
              <a:t/>
            </a:r>
            <a:endParaRPr b="1" sz="3000"/>
          </a:p>
          <a:p>
            <a:pPr indent="0" lvl="0" marL="0" rtl="0" algn="l">
              <a:lnSpc>
                <a:spcPct val="115000"/>
              </a:lnSpc>
              <a:spcBef>
                <a:spcPts val="0"/>
              </a:spcBef>
              <a:spcAft>
                <a:spcPts val="0"/>
              </a:spcAft>
              <a:buNone/>
            </a:pPr>
            <a:r>
              <a:rPr b="1" lang="en-US" sz="3000"/>
              <a:t>●ディジタル署名</a:t>
            </a:r>
            <a:endParaRPr b="1" sz="3000"/>
          </a:p>
          <a:p>
            <a:pPr indent="0" lvl="0" marL="0" rtl="0" algn="l">
              <a:lnSpc>
                <a:spcPct val="115000"/>
              </a:lnSpc>
              <a:spcBef>
                <a:spcPts val="0"/>
              </a:spcBef>
              <a:spcAft>
                <a:spcPts val="0"/>
              </a:spcAft>
              <a:buNone/>
            </a:pPr>
            <a:r>
              <a:rPr lang="en-US" sz="3000"/>
              <a:t>公開鍵暗号方式を応用した技術を用いて、</a:t>
            </a:r>
            <a:r>
              <a:rPr lang="en-US" sz="3000">
                <a:solidFill>
                  <a:schemeClr val="accent5"/>
                </a:solidFill>
              </a:rPr>
              <a:t>（</a:t>
            </a:r>
            <a:r>
              <a:rPr lang="en-US" sz="3000" u="sng">
                <a:solidFill>
                  <a:schemeClr val="accent5"/>
                </a:solidFill>
              </a:rPr>
              <a:t>①                        </a:t>
            </a:r>
            <a:r>
              <a:rPr lang="en-US" sz="3000">
                <a:solidFill>
                  <a:schemeClr val="accent5"/>
                </a:solidFill>
              </a:rPr>
              <a:t>）</a:t>
            </a:r>
            <a:r>
              <a:rPr lang="en-US" sz="3000"/>
              <a:t>に、自分が作成したデータであることを証明するために署名を付けることができます。これをディジタル署名といいます。</a:t>
            </a:r>
            <a:endParaRPr sz="3000"/>
          </a:p>
          <a:p>
            <a:pPr indent="0" lvl="0" marL="0" rtl="0" algn="l">
              <a:lnSpc>
                <a:spcPct val="115000"/>
              </a:lnSpc>
              <a:spcBef>
                <a:spcPts val="0"/>
              </a:spcBef>
              <a:spcAft>
                <a:spcPts val="0"/>
              </a:spcAft>
              <a:buNone/>
            </a:pPr>
            <a:r>
              <a:rPr lang="en-US" sz="3000"/>
              <a:t>送信者は</a:t>
            </a:r>
            <a:r>
              <a:rPr lang="en-US" sz="3000">
                <a:solidFill>
                  <a:schemeClr val="accent5"/>
                </a:solidFill>
              </a:rPr>
              <a:t>（</a:t>
            </a:r>
            <a:r>
              <a:rPr lang="en-US" sz="3000" u="sng">
                <a:solidFill>
                  <a:schemeClr val="accent5"/>
                </a:solidFill>
              </a:rPr>
              <a:t>②                    </a:t>
            </a:r>
            <a:r>
              <a:rPr lang="en-US" sz="3000">
                <a:solidFill>
                  <a:schemeClr val="accent5"/>
                </a:solidFill>
              </a:rPr>
              <a:t>）</a:t>
            </a:r>
            <a:r>
              <a:rPr lang="en-US" sz="3000"/>
              <a:t>を使って暗号化します。</a:t>
            </a:r>
            <a:endParaRPr sz="3000"/>
          </a:p>
          <a:p>
            <a:pPr indent="0" lvl="0" marL="0" rtl="0" algn="l">
              <a:lnSpc>
                <a:spcPct val="115000"/>
              </a:lnSpc>
              <a:spcBef>
                <a:spcPts val="0"/>
              </a:spcBef>
              <a:spcAft>
                <a:spcPts val="0"/>
              </a:spcAft>
              <a:buNone/>
            </a:pPr>
            <a:r>
              <a:rPr lang="en-US" sz="3000"/>
              <a:t>受信者は送信者の公開鍵で</a:t>
            </a:r>
            <a:r>
              <a:rPr lang="en-US" sz="3000">
                <a:solidFill>
                  <a:schemeClr val="accent5"/>
                </a:solidFill>
              </a:rPr>
              <a:t>（</a:t>
            </a:r>
            <a:r>
              <a:rPr lang="en-US" sz="3000" u="sng">
                <a:solidFill>
                  <a:schemeClr val="accent5"/>
                </a:solidFill>
              </a:rPr>
              <a:t>③                          </a:t>
            </a:r>
            <a:r>
              <a:rPr lang="en-US" sz="3000">
                <a:solidFill>
                  <a:schemeClr val="accent5"/>
                </a:solidFill>
              </a:rPr>
              <a:t>）</a:t>
            </a:r>
            <a:r>
              <a:rPr lang="en-US" sz="3000"/>
              <a:t>ことで、メッセージ</a:t>
            </a:r>
            <a:br>
              <a:rPr lang="en-US" sz="3000"/>
            </a:br>
            <a:r>
              <a:rPr lang="en-US" sz="3000"/>
              <a:t>ダイジェストを作成します。</a:t>
            </a:r>
            <a:endParaRPr sz="3000"/>
          </a:p>
          <a:p>
            <a:pPr indent="0" lvl="0" marL="0" rtl="0" algn="l">
              <a:lnSpc>
                <a:spcPct val="115000"/>
              </a:lnSpc>
              <a:spcBef>
                <a:spcPts val="0"/>
              </a:spcBef>
              <a:spcAft>
                <a:spcPts val="0"/>
              </a:spcAft>
              <a:buNone/>
            </a:pPr>
            <a:r>
              <a:rPr b="1" lang="en-US" sz="3000"/>
              <a:t>●認証局（CA）</a:t>
            </a:r>
            <a:endParaRPr b="1" sz="3000"/>
          </a:p>
          <a:p>
            <a:pPr indent="0" lvl="0" marL="0" rtl="0" algn="l">
              <a:lnSpc>
                <a:spcPct val="115000"/>
              </a:lnSpc>
              <a:spcBef>
                <a:spcPts val="0"/>
              </a:spcBef>
              <a:spcAft>
                <a:spcPts val="0"/>
              </a:spcAft>
              <a:buNone/>
            </a:pPr>
            <a:r>
              <a:rPr lang="en-US" sz="3000"/>
              <a:t>公開鍵の</a:t>
            </a:r>
            <a:r>
              <a:rPr lang="en-US" sz="3000">
                <a:solidFill>
                  <a:schemeClr val="accent5"/>
                </a:solidFill>
              </a:rPr>
              <a:t>（</a:t>
            </a:r>
            <a:r>
              <a:rPr lang="en-US" sz="3000" u="sng">
                <a:solidFill>
                  <a:schemeClr val="accent5"/>
                </a:solidFill>
              </a:rPr>
              <a:t>④                   </a:t>
            </a:r>
            <a:r>
              <a:rPr lang="en-US" sz="3000">
                <a:solidFill>
                  <a:schemeClr val="accent5"/>
                </a:solidFill>
              </a:rPr>
              <a:t>）</a:t>
            </a:r>
            <a:r>
              <a:rPr lang="en-US" sz="3000"/>
              <a:t>を証明する第三者機関です。</a:t>
            </a:r>
            <a:endParaRPr sz="3000"/>
          </a:p>
          <a:p>
            <a:pPr indent="0" lvl="0" marL="0" rtl="0" algn="l">
              <a:lnSpc>
                <a:spcPct val="115000"/>
              </a:lnSpc>
              <a:spcBef>
                <a:spcPts val="0"/>
              </a:spcBef>
              <a:spcAft>
                <a:spcPts val="0"/>
              </a:spcAft>
              <a:buNone/>
            </a:pPr>
            <a:r>
              <a:rPr b="1" lang="en-US" sz="3000"/>
              <a:t>●SSL</a:t>
            </a:r>
            <a:endParaRPr b="1" sz="3000"/>
          </a:p>
          <a:p>
            <a:pPr indent="0" lvl="0" marL="0" rtl="0" algn="l">
              <a:lnSpc>
                <a:spcPct val="115000"/>
              </a:lnSpc>
              <a:spcBef>
                <a:spcPts val="0"/>
              </a:spcBef>
              <a:spcAft>
                <a:spcPts val="0"/>
              </a:spcAft>
              <a:buNone/>
            </a:pPr>
            <a:r>
              <a:rPr lang="en-US" sz="3000"/>
              <a:t>インターネット上でデータを安全に</a:t>
            </a:r>
            <a:r>
              <a:rPr lang="en-US" sz="3000">
                <a:solidFill>
                  <a:schemeClr val="accent5"/>
                </a:solidFill>
              </a:rPr>
              <a:t>（</a:t>
            </a:r>
            <a:r>
              <a:rPr lang="en-US" sz="3000" u="sng">
                <a:solidFill>
                  <a:schemeClr val="accent5"/>
                </a:solidFill>
              </a:rPr>
              <a:t>⑤                       </a:t>
            </a:r>
            <a:r>
              <a:rPr lang="en-US" sz="3000">
                <a:solidFill>
                  <a:schemeClr val="accent5"/>
                </a:solidFill>
              </a:rPr>
              <a:t>）</a:t>
            </a:r>
            <a:r>
              <a:rPr lang="en-US" sz="3000"/>
              <a:t>業界標準</a:t>
            </a:r>
            <a:endParaRPr sz="3000"/>
          </a:p>
          <a:p>
            <a:pPr indent="0" lvl="0" marL="0" rtl="0" algn="l">
              <a:lnSpc>
                <a:spcPct val="115000"/>
              </a:lnSpc>
              <a:spcBef>
                <a:spcPts val="0"/>
              </a:spcBef>
              <a:spcAft>
                <a:spcPts val="0"/>
              </a:spcAft>
              <a:buNone/>
            </a:pPr>
            <a:r>
              <a:rPr lang="en-US" sz="3000"/>
              <a:t>プロトコルです。</a:t>
            </a:r>
            <a:endParaRPr sz="1200"/>
          </a:p>
          <a:p>
            <a:pPr indent="0" lvl="0" marL="0" marR="0" rtl="0" algn="l">
              <a:lnSpc>
                <a:spcPct val="115000"/>
              </a:lnSpc>
              <a:spcBef>
                <a:spcPts val="1000"/>
              </a:spcBef>
              <a:spcAft>
                <a:spcPts val="1000"/>
              </a:spcAft>
              <a:buClr>
                <a:schemeClr val="dk1"/>
              </a:buClr>
              <a:buSzPts val="1100"/>
              <a:buFont typeface="Arial"/>
              <a:buNone/>
            </a:pPr>
            <a:r>
              <a:rPr lang="en-US" sz="2800">
                <a:solidFill>
                  <a:schemeClr val="dk1"/>
                </a:solidFill>
                <a:highlight>
                  <a:schemeClr val="lt1"/>
                </a:highlight>
              </a:rPr>
              <a:t> </a:t>
            </a:r>
            <a:endParaRPr sz="2800">
              <a:solidFill>
                <a:schemeClr val="dk1"/>
              </a:solidFill>
              <a:highlight>
                <a:schemeClr val="lt1"/>
              </a:highlight>
            </a:endParaRPr>
          </a:p>
        </p:txBody>
      </p:sp>
      <p:pic>
        <p:nvPicPr>
          <p:cNvPr id="772" name="Google Shape;772;p109" title="聞き取り_9.3 暗号化と認証(2)_授業用.mp3">
            <a:hlinkClick r:id="rId4"/>
          </p:cNvPr>
          <p:cNvPicPr preferRelativeResize="0"/>
          <p:nvPr/>
        </p:nvPicPr>
        <p:blipFill>
          <a:blip r:embed="rId5">
            <a:alphaModFix/>
          </a:blip>
          <a:stretch>
            <a:fillRect/>
          </a:stretch>
        </p:blipFill>
        <p:spPr>
          <a:xfrm>
            <a:off x="152400" y="152400"/>
            <a:ext cx="1066800" cy="1066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10"/>
          <p:cNvSpPr txBox="1"/>
          <p:nvPr>
            <p:ph type="title"/>
          </p:nvPr>
        </p:nvSpPr>
        <p:spPr>
          <a:xfrm>
            <a:off x="377763" y="3225800"/>
            <a:ext cx="12249300" cy="33021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C63024"/>
              </a:buClr>
              <a:buSzPts val="6400"/>
              <a:buFont typeface="Arial"/>
              <a:buNone/>
            </a:pPr>
            <a:r>
              <a:rPr b="1" lang="en-US">
                <a:solidFill>
                  <a:srgbClr val="CC0000"/>
                </a:solidFill>
              </a:rPr>
              <a:t>FE試験問題</a:t>
            </a:r>
            <a:endParaRPr b="1">
              <a:solidFill>
                <a:srgbClr val="CC0000"/>
              </a:solidFill>
            </a:endParaRPr>
          </a:p>
        </p:txBody>
      </p:sp>
      <p:sp>
        <p:nvSpPr>
          <p:cNvPr id="778" name="Google Shape;778;p110"/>
          <p:cNvSpPr txBox="1"/>
          <p:nvPr>
            <p:ph idx="12" type="sldNum"/>
          </p:nvPr>
        </p:nvSpPr>
        <p:spPr>
          <a:xfrm>
            <a:off x="12352551" y="9114940"/>
            <a:ext cx="281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29" name="Google Shape;329;p57"/>
          <p:cNvSpPr txBox="1"/>
          <p:nvPr>
            <p:ph idx="1" type="body"/>
          </p:nvPr>
        </p:nvSpPr>
        <p:spPr>
          <a:xfrm>
            <a:off x="952500" y="2609850"/>
            <a:ext cx="11099700" cy="6286500"/>
          </a:xfrm>
          <a:prstGeom prst="rect">
            <a:avLst/>
          </a:prstGeom>
          <a:noFill/>
          <a:ln>
            <a:noFill/>
          </a:ln>
        </p:spPr>
        <p:txBody>
          <a:bodyPr anchorCtr="0" anchor="t" bIns="50800" lIns="50800" spcFirstLastPara="1" rIns="50800" wrap="square" tIns="50800">
            <a:noAutofit/>
          </a:bodyPr>
          <a:lstStyle/>
          <a:p>
            <a:pPr indent="-564443" lvl="0" marL="564443" rtl="0" algn="l">
              <a:lnSpc>
                <a:spcPct val="100000"/>
              </a:lnSpc>
              <a:spcBef>
                <a:spcPts val="0"/>
              </a:spcBef>
              <a:spcAft>
                <a:spcPts val="0"/>
              </a:spcAft>
              <a:buClr>
                <a:srgbClr val="000000"/>
              </a:buClr>
              <a:buSzPts val="3200"/>
              <a:buFont typeface="Arial"/>
              <a:buAutoNum type="arabicPeriod"/>
            </a:pPr>
            <a:r>
              <a:rPr lang="en-US">
                <a:latin typeface="Arial"/>
                <a:ea typeface="Arial"/>
                <a:cs typeface="Arial"/>
                <a:sym typeface="Arial"/>
              </a:rPr>
              <a:t>問題用紙を配布します</a:t>
            </a:r>
            <a:endParaRPr/>
          </a:p>
          <a:p>
            <a:pPr indent="-564443" lvl="0" marL="564443" rtl="0" algn="l">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a:t>
            </a:r>
            <a:r>
              <a:rPr lang="en-US">
                <a:solidFill>
                  <a:schemeClr val="accent5"/>
                </a:solidFill>
                <a:latin typeface="Arial"/>
                <a:ea typeface="Arial"/>
                <a:cs typeface="Arial"/>
                <a:sym typeface="Arial"/>
              </a:rPr>
              <a:t>学籍番号</a:t>
            </a:r>
            <a:r>
              <a:rPr lang="en-US">
                <a:latin typeface="Arial"/>
                <a:ea typeface="Arial"/>
                <a:cs typeface="Arial"/>
                <a:sym typeface="Arial"/>
              </a:rPr>
              <a:t>」と「</a:t>
            </a:r>
            <a:r>
              <a:rPr lang="en-US">
                <a:solidFill>
                  <a:schemeClr val="accent5"/>
                </a:solidFill>
                <a:latin typeface="Arial"/>
                <a:ea typeface="Arial"/>
                <a:cs typeface="Arial"/>
                <a:sym typeface="Arial"/>
              </a:rPr>
              <a:t>名前</a:t>
            </a:r>
            <a:r>
              <a:rPr lang="en-US">
                <a:latin typeface="Arial"/>
                <a:ea typeface="Arial"/>
                <a:cs typeface="Arial"/>
                <a:sym typeface="Arial"/>
              </a:rPr>
              <a:t>」を正しく書いてください</a:t>
            </a:r>
            <a:endParaRPr/>
          </a:p>
          <a:p>
            <a:pPr indent="-564443" lvl="0" marL="564443" rtl="0" algn="l">
              <a:lnSpc>
                <a:spcPct val="100000"/>
              </a:lnSpc>
              <a:spcBef>
                <a:spcPts val="2400"/>
              </a:spcBef>
              <a:spcAft>
                <a:spcPts val="0"/>
              </a:spcAft>
              <a:buClr>
                <a:srgbClr val="000000"/>
              </a:buClr>
              <a:buSzPts val="3200"/>
              <a:buFont typeface="Arial"/>
              <a:buAutoNum type="arabicPeriod"/>
            </a:pPr>
            <a:r>
              <a:rPr lang="en-US" sz="3200">
                <a:latin typeface="Arial"/>
                <a:ea typeface="Arial"/>
                <a:cs typeface="Arial"/>
                <a:sym typeface="Arial"/>
              </a:rPr>
              <a:t>本日の出席確認をします</a:t>
            </a:r>
            <a:endParaRPr/>
          </a:p>
          <a:p>
            <a:pPr indent="-564443" lvl="0" marL="564443" rtl="0" algn="l">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時間は</a:t>
            </a:r>
            <a:r>
              <a:rPr lang="en-US">
                <a:solidFill>
                  <a:schemeClr val="accent5"/>
                </a:solidFill>
                <a:latin typeface="Arial"/>
                <a:ea typeface="Arial"/>
                <a:cs typeface="Arial"/>
                <a:sym typeface="Arial"/>
              </a:rPr>
              <a:t>1</a:t>
            </a:r>
            <a:r>
              <a:rPr lang="en-US">
                <a:solidFill>
                  <a:schemeClr val="accent5"/>
                </a:solidFill>
              </a:rPr>
              <a:t>5</a:t>
            </a:r>
            <a:r>
              <a:rPr lang="en-US">
                <a:solidFill>
                  <a:schemeClr val="accent5"/>
                </a:solidFill>
                <a:latin typeface="Arial"/>
                <a:ea typeface="Arial"/>
                <a:cs typeface="Arial"/>
                <a:sym typeface="Arial"/>
              </a:rPr>
              <a:t>分</a:t>
            </a:r>
            <a:r>
              <a:rPr lang="en-US">
                <a:latin typeface="Arial"/>
                <a:ea typeface="Arial"/>
                <a:cs typeface="Arial"/>
                <a:sym typeface="Arial"/>
              </a:rPr>
              <a:t>です</a:t>
            </a:r>
            <a:endParaRPr/>
          </a:p>
          <a:p>
            <a:pPr indent="-564443" lvl="0" marL="564443" rtl="0" algn="l">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問題用紙を回収します</a:t>
            </a:r>
            <a:endParaRPr>
              <a:latin typeface="Arial"/>
              <a:ea typeface="Arial"/>
              <a:cs typeface="Arial"/>
              <a:sym typeface="Arial"/>
            </a:endParaRPr>
          </a:p>
          <a:p>
            <a:pPr indent="-564443" lvl="0" marL="564443" rtl="0" algn="l">
              <a:lnSpc>
                <a:spcPct val="100000"/>
              </a:lnSpc>
              <a:spcBef>
                <a:spcPts val="2400"/>
              </a:spcBef>
              <a:spcAft>
                <a:spcPts val="0"/>
              </a:spcAft>
              <a:buSzPts val="3200"/>
              <a:buAutoNum type="arabicPeriod"/>
            </a:pPr>
            <a:r>
              <a:rPr lang="en-US"/>
              <a:t>問題集を確認して復習します</a:t>
            </a:r>
            <a:endParaRPr/>
          </a:p>
        </p:txBody>
      </p:sp>
      <p:sp>
        <p:nvSpPr>
          <p:cNvPr id="330" name="Google Shape;330;p57"/>
          <p:cNvSpPr txBox="1"/>
          <p:nvPr>
            <p:ph idx="12" type="sldNum"/>
          </p:nvPr>
        </p:nvSpPr>
        <p:spPr>
          <a:xfrm>
            <a:off x="12352551" y="9102240"/>
            <a:ext cx="2811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pic>
        <p:nvPicPr>
          <p:cNvPr descr="イメージ" id="331" name="Google Shape;331;p57"/>
          <p:cNvPicPr preferRelativeResize="0"/>
          <p:nvPr/>
        </p:nvPicPr>
        <p:blipFill rotWithShape="1">
          <a:blip r:embed="rId3">
            <a:alphaModFix/>
          </a:blip>
          <a:srcRect b="0" l="0" r="0" t="0"/>
          <a:stretch/>
        </p:blipFill>
        <p:spPr>
          <a:xfrm>
            <a:off x="7856526" y="4698946"/>
            <a:ext cx="3225253" cy="293498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11"/>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問題1</a:t>
            </a:r>
            <a:endParaRPr/>
          </a:p>
        </p:txBody>
      </p:sp>
      <p:sp>
        <p:nvSpPr>
          <p:cNvPr id="784" name="Google Shape;784;p111"/>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None/>
            </a:pPr>
            <a:fld id="{00000000-1234-1234-1234-123412341234}" type="slidenum">
              <a:rPr lang="en-US"/>
              <a:t>‹#›</a:t>
            </a:fld>
            <a:endParaRPr/>
          </a:p>
        </p:txBody>
      </p:sp>
      <p:sp>
        <p:nvSpPr>
          <p:cNvPr id="785" name="Google Shape;785;p111"/>
          <p:cNvSpPr txBox="1"/>
          <p:nvPr/>
        </p:nvSpPr>
        <p:spPr>
          <a:xfrm>
            <a:off x="599475" y="2293975"/>
            <a:ext cx="12286800" cy="6621300"/>
          </a:xfrm>
          <a:prstGeom prst="rect">
            <a:avLst/>
          </a:prstGeom>
          <a:noFill/>
          <a:ln>
            <a:noFill/>
          </a:ln>
        </p:spPr>
        <p:txBody>
          <a:bodyPr anchorCtr="0" anchor="t" bIns="50800" lIns="50800" spcFirstLastPara="1" rIns="50800" wrap="square" tIns="50800">
            <a:normAutofit/>
          </a:bodyPr>
          <a:lstStyle/>
          <a:p>
            <a:pPr indent="0" lvl="0" marL="0" marR="0" rtl="0" algn="l">
              <a:lnSpc>
                <a:spcPct val="115000"/>
              </a:lnSpc>
              <a:spcBef>
                <a:spcPts val="0"/>
              </a:spcBef>
              <a:spcAft>
                <a:spcPts val="0"/>
              </a:spcAft>
              <a:buNone/>
            </a:pPr>
            <a:r>
              <a:rPr b="1" lang="en-US" sz="3200">
                <a:solidFill>
                  <a:schemeClr val="dk1"/>
                </a:solidFill>
              </a:rPr>
              <a:t>文書の内容を秘匿して送受信する場合の公開鍵暗号方式における鍵と暗号化 アルゴリズムの取扱いのうち、適切なものはどれか。</a:t>
            </a:r>
            <a:endParaRPr b="1" sz="3200">
              <a:solidFill>
                <a:schemeClr val="dk1"/>
              </a:solidFill>
            </a:endParaRPr>
          </a:p>
          <a:p>
            <a:pPr indent="0" lvl="0" marL="0" marR="0" rtl="0" algn="l">
              <a:lnSpc>
                <a:spcPct val="100000"/>
              </a:lnSpc>
              <a:spcBef>
                <a:spcPts val="0"/>
              </a:spcBef>
              <a:spcAft>
                <a:spcPts val="0"/>
              </a:spcAft>
              <a:buNone/>
            </a:pPr>
            <a:r>
              <a:t/>
            </a:r>
            <a:endParaRPr b="1" sz="3200">
              <a:solidFill>
                <a:schemeClr val="dk1"/>
              </a:solidFill>
            </a:endParaRPr>
          </a:p>
          <a:p>
            <a:pPr indent="-419100" lvl="0" marL="457200" marR="0" rtl="0" algn="l">
              <a:lnSpc>
                <a:spcPct val="115000"/>
              </a:lnSpc>
              <a:spcBef>
                <a:spcPts val="1000"/>
              </a:spcBef>
              <a:spcAft>
                <a:spcPts val="0"/>
              </a:spcAft>
              <a:buClr>
                <a:schemeClr val="dk1"/>
              </a:buClr>
              <a:buSzPts val="3000"/>
              <a:buAutoNum type="arabicPeriod"/>
            </a:pPr>
            <a:r>
              <a:rPr lang="en-US" sz="3000">
                <a:solidFill>
                  <a:schemeClr val="dk1"/>
                </a:solidFill>
              </a:rPr>
              <a:t>暗号化鍵と復号鍵は公開するが、暗号化アルゴリズムは秘密に</a:t>
            </a:r>
            <a:br>
              <a:rPr lang="en-US" sz="3000">
                <a:solidFill>
                  <a:schemeClr val="dk1"/>
                </a:solidFill>
              </a:rPr>
            </a:br>
            <a:r>
              <a:rPr lang="en-US" sz="3000">
                <a:solidFill>
                  <a:schemeClr val="dk1"/>
                </a:solidFill>
              </a:rPr>
              <a:t>しなければならない。</a:t>
            </a:r>
            <a:endParaRPr sz="3000">
              <a:solidFill>
                <a:schemeClr val="dk1"/>
              </a:solidFill>
            </a:endParaRPr>
          </a:p>
          <a:p>
            <a:pPr indent="-419100" lvl="0" marL="457200" marR="0" rtl="0" algn="l">
              <a:lnSpc>
                <a:spcPct val="115000"/>
              </a:lnSpc>
              <a:spcBef>
                <a:spcPts val="1000"/>
              </a:spcBef>
              <a:spcAft>
                <a:spcPts val="0"/>
              </a:spcAft>
              <a:buClr>
                <a:schemeClr val="dk1"/>
              </a:buClr>
              <a:buSzPts val="3000"/>
              <a:buAutoNum type="arabicPeriod"/>
            </a:pPr>
            <a:r>
              <a:rPr lang="en-US" sz="3000">
                <a:solidFill>
                  <a:schemeClr val="dk1"/>
                </a:solidFill>
              </a:rPr>
              <a:t>暗号化鍵は公開するが、複号鍵と暗号化アルゴリズムは秘密に</a:t>
            </a:r>
            <a:br>
              <a:rPr lang="en-US" sz="3000">
                <a:solidFill>
                  <a:schemeClr val="dk1"/>
                </a:solidFill>
              </a:rPr>
            </a:br>
            <a:r>
              <a:rPr lang="en-US" sz="3000">
                <a:solidFill>
                  <a:schemeClr val="dk1"/>
                </a:solidFill>
              </a:rPr>
              <a:t>しなければならない。</a:t>
            </a:r>
            <a:endParaRPr sz="3000">
              <a:solidFill>
                <a:schemeClr val="dk1"/>
              </a:solidFill>
            </a:endParaRPr>
          </a:p>
          <a:p>
            <a:pPr indent="-419100" lvl="0" marL="457200" marR="0" rtl="0" algn="l">
              <a:lnSpc>
                <a:spcPct val="115000"/>
              </a:lnSpc>
              <a:spcBef>
                <a:spcPts val="1000"/>
              </a:spcBef>
              <a:spcAft>
                <a:spcPts val="0"/>
              </a:spcAft>
              <a:buClr>
                <a:schemeClr val="dk1"/>
              </a:buClr>
              <a:buSzPts val="3000"/>
              <a:buAutoNum type="arabicPeriod"/>
            </a:pPr>
            <a:r>
              <a:rPr lang="en-US" sz="3000">
                <a:solidFill>
                  <a:schemeClr val="dk1"/>
                </a:solidFill>
              </a:rPr>
              <a:t>暗号化鍵と暗号化アルゴリズムは公開するが、復号鍵は秘密に</a:t>
            </a:r>
            <a:br>
              <a:rPr lang="en-US" sz="3000">
                <a:solidFill>
                  <a:schemeClr val="dk1"/>
                </a:solidFill>
              </a:rPr>
            </a:br>
            <a:r>
              <a:rPr lang="en-US" sz="3000">
                <a:solidFill>
                  <a:schemeClr val="dk1"/>
                </a:solidFill>
              </a:rPr>
              <a:t>しなければならない。</a:t>
            </a:r>
            <a:endParaRPr sz="3000">
              <a:solidFill>
                <a:schemeClr val="dk1"/>
              </a:solidFill>
            </a:endParaRPr>
          </a:p>
          <a:p>
            <a:pPr indent="-419100" lvl="0" marL="457200" marR="0" rtl="0" algn="l">
              <a:lnSpc>
                <a:spcPct val="115000"/>
              </a:lnSpc>
              <a:spcBef>
                <a:spcPts val="1000"/>
              </a:spcBef>
              <a:spcAft>
                <a:spcPts val="1000"/>
              </a:spcAft>
              <a:buClr>
                <a:schemeClr val="dk1"/>
              </a:buClr>
              <a:buSzPts val="3000"/>
              <a:buAutoNum type="arabicPeriod"/>
            </a:pPr>
            <a:r>
              <a:rPr lang="en-US" sz="3000">
                <a:solidFill>
                  <a:schemeClr val="dk1"/>
                </a:solidFill>
              </a:rPr>
              <a:t>復号鍵と暗号化アルゴリズムは公開するが、暗号化鍵は秘密に</a:t>
            </a:r>
            <a:br>
              <a:rPr lang="en-US" sz="3000">
                <a:solidFill>
                  <a:schemeClr val="dk1"/>
                </a:solidFill>
              </a:rPr>
            </a:br>
            <a:r>
              <a:rPr lang="en-US" sz="3000">
                <a:solidFill>
                  <a:schemeClr val="dk1"/>
                </a:solidFill>
              </a:rPr>
              <a:t>しなければならない。</a:t>
            </a:r>
            <a:endParaRPr sz="30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2"/>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問題2</a:t>
            </a:r>
            <a:endParaRPr/>
          </a:p>
        </p:txBody>
      </p:sp>
      <p:sp>
        <p:nvSpPr>
          <p:cNvPr id="791" name="Google Shape;791;p112"/>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None/>
            </a:pPr>
            <a:fld id="{00000000-1234-1234-1234-123412341234}" type="slidenum">
              <a:rPr lang="en-US"/>
              <a:t>‹#›</a:t>
            </a:fld>
            <a:endParaRPr/>
          </a:p>
        </p:txBody>
      </p:sp>
      <p:sp>
        <p:nvSpPr>
          <p:cNvPr id="792" name="Google Shape;792;p112"/>
          <p:cNvSpPr txBox="1"/>
          <p:nvPr/>
        </p:nvSpPr>
        <p:spPr>
          <a:xfrm>
            <a:off x="472000" y="2263188"/>
            <a:ext cx="12695700" cy="6621300"/>
          </a:xfrm>
          <a:prstGeom prst="rect">
            <a:avLst/>
          </a:prstGeom>
          <a:noFill/>
          <a:ln>
            <a:noFill/>
          </a:ln>
        </p:spPr>
        <p:txBody>
          <a:bodyPr anchorCtr="0" anchor="t" bIns="50800" lIns="50800" spcFirstLastPara="1" rIns="50800" wrap="square" tIns="50800">
            <a:normAutofit/>
          </a:bodyPr>
          <a:lstStyle/>
          <a:p>
            <a:pPr indent="0" lvl="0" marL="0" marR="0" rtl="0" algn="l">
              <a:lnSpc>
                <a:spcPct val="115000"/>
              </a:lnSpc>
              <a:spcBef>
                <a:spcPts val="0"/>
              </a:spcBef>
              <a:spcAft>
                <a:spcPts val="0"/>
              </a:spcAft>
              <a:buNone/>
            </a:pPr>
            <a:r>
              <a:rPr b="1" lang="en-US" sz="2800">
                <a:solidFill>
                  <a:schemeClr val="dk1"/>
                </a:solidFill>
              </a:rPr>
              <a:t>ディジタル証明書をもつA氏が、B商店に対して電子メールを使って</a:t>
            </a:r>
            <a:br>
              <a:rPr b="1" lang="en-US" sz="2800">
                <a:solidFill>
                  <a:schemeClr val="dk1"/>
                </a:solidFill>
              </a:rPr>
            </a:br>
            <a:r>
              <a:rPr b="1" lang="en-US" sz="2800">
                <a:solidFill>
                  <a:schemeClr val="dk1"/>
                </a:solidFill>
              </a:rPr>
              <a:t>商品の注文を行うときに</a:t>
            </a:r>
            <a:r>
              <a:rPr b="1" lang="en-US" sz="2800">
                <a:solidFill>
                  <a:schemeClr val="dk1"/>
                </a:solidFill>
              </a:rPr>
              <a:t>、</a:t>
            </a:r>
            <a:r>
              <a:rPr b="1" lang="en-US" sz="2800">
                <a:solidFill>
                  <a:schemeClr val="dk1"/>
                </a:solidFill>
              </a:rPr>
              <a:t>A氏は自分の秘密鍵を用いてディジタル署名を</a:t>
            </a:r>
            <a:br>
              <a:rPr b="1" lang="en-US" sz="2800">
                <a:solidFill>
                  <a:schemeClr val="dk1"/>
                </a:solidFill>
              </a:rPr>
            </a:br>
            <a:r>
              <a:rPr b="1" lang="en-US" sz="2800">
                <a:solidFill>
                  <a:schemeClr val="dk1"/>
                </a:solidFill>
              </a:rPr>
              <a:t>行い、B商店はA氏の公開鍵を用いて署名を確認する。</a:t>
            </a:r>
            <a:br>
              <a:rPr b="1" lang="en-US" sz="2800">
                <a:solidFill>
                  <a:schemeClr val="dk1"/>
                </a:solidFill>
              </a:rPr>
            </a:br>
            <a:r>
              <a:rPr b="1" lang="en-US" sz="2800">
                <a:solidFill>
                  <a:schemeClr val="dk1"/>
                </a:solidFill>
              </a:rPr>
              <a:t>この手法によって実現でき ることはどれか。ここで、A氏の秘密鍵は</a:t>
            </a:r>
            <a:r>
              <a:rPr b="1" lang="en-US" sz="2800">
                <a:solidFill>
                  <a:schemeClr val="dk1"/>
                </a:solidFill>
              </a:rPr>
              <a:t>A</a:t>
            </a:r>
            <a:r>
              <a:rPr b="1" lang="en-US" sz="2800">
                <a:solidFill>
                  <a:schemeClr val="dk1"/>
                </a:solidFill>
              </a:rPr>
              <a:t>氏</a:t>
            </a:r>
            <a:br>
              <a:rPr b="1" lang="en-US" sz="2800">
                <a:solidFill>
                  <a:schemeClr val="dk1"/>
                </a:solidFill>
              </a:rPr>
            </a:br>
            <a:r>
              <a:rPr b="1" lang="en-US" sz="2800">
                <a:solidFill>
                  <a:schemeClr val="dk1"/>
                </a:solidFill>
              </a:rPr>
              <a:t>だけが使用できるものとする。</a:t>
            </a:r>
            <a:endParaRPr b="1" sz="2800">
              <a:solidFill>
                <a:srgbClr val="090909"/>
              </a:solidFill>
              <a:highlight>
                <a:srgbClr val="FFFFFF"/>
              </a:highlight>
            </a:endParaRPr>
          </a:p>
          <a:p>
            <a:pPr indent="0" lvl="0" marL="0" marR="0" rtl="0" algn="l">
              <a:lnSpc>
                <a:spcPct val="115000"/>
              </a:lnSpc>
              <a:spcBef>
                <a:spcPts val="0"/>
              </a:spcBef>
              <a:spcAft>
                <a:spcPts val="0"/>
              </a:spcAft>
              <a:buNone/>
            </a:pPr>
            <a:r>
              <a:t/>
            </a:r>
            <a:endParaRPr sz="3000">
              <a:solidFill>
                <a:srgbClr val="090909"/>
              </a:solidFill>
              <a:highlight>
                <a:srgbClr val="FFFFFF"/>
              </a:highlight>
            </a:endParaRPr>
          </a:p>
          <a:p>
            <a:pPr indent="-406400" lvl="0" marL="457200" rtl="0" algn="l">
              <a:lnSpc>
                <a:spcPct val="115000"/>
              </a:lnSpc>
              <a:spcBef>
                <a:spcPts val="0"/>
              </a:spcBef>
              <a:spcAft>
                <a:spcPts val="0"/>
              </a:spcAft>
              <a:buClr>
                <a:schemeClr val="dk1"/>
              </a:buClr>
              <a:buSzPts val="2800"/>
              <a:buAutoNum type="arabicPeriod"/>
            </a:pPr>
            <a:r>
              <a:rPr lang="en-US" sz="2800">
                <a:solidFill>
                  <a:schemeClr val="dk1"/>
                </a:solidFill>
              </a:rPr>
              <a:t>A氏からB商店に送られた注文の内容は、第三者に漏れないようにできる。</a:t>
            </a:r>
            <a:endParaRPr sz="2800">
              <a:solidFill>
                <a:schemeClr val="dk1"/>
              </a:solidFill>
            </a:endParaRPr>
          </a:p>
          <a:p>
            <a:pPr indent="-406400" lvl="0" marL="457200" rtl="0" algn="l">
              <a:lnSpc>
                <a:spcPct val="115000"/>
              </a:lnSpc>
              <a:spcBef>
                <a:spcPts val="1000"/>
              </a:spcBef>
              <a:spcAft>
                <a:spcPts val="0"/>
              </a:spcAft>
              <a:buClr>
                <a:schemeClr val="dk1"/>
              </a:buClr>
              <a:buSzPts val="2800"/>
              <a:buAutoNum type="arabicPeriod"/>
            </a:pPr>
            <a:r>
              <a:rPr lang="en-US" sz="2800">
                <a:solidFill>
                  <a:schemeClr val="dk1"/>
                </a:solidFill>
              </a:rPr>
              <a:t>A氏から発信された注文は、B 商店に届くようにできる。</a:t>
            </a:r>
            <a:endParaRPr sz="2800">
              <a:solidFill>
                <a:schemeClr val="dk1"/>
              </a:solidFill>
            </a:endParaRPr>
          </a:p>
          <a:p>
            <a:pPr indent="-406400" lvl="0" marL="457200" rtl="0" algn="l">
              <a:lnSpc>
                <a:spcPct val="115000"/>
              </a:lnSpc>
              <a:spcBef>
                <a:spcPts val="1000"/>
              </a:spcBef>
              <a:spcAft>
                <a:spcPts val="0"/>
              </a:spcAft>
              <a:buClr>
                <a:schemeClr val="dk1"/>
              </a:buClr>
              <a:buSzPts val="2800"/>
              <a:buAutoNum type="arabicPeriod"/>
            </a:pPr>
            <a:r>
              <a:rPr lang="en-US" sz="2800">
                <a:solidFill>
                  <a:schemeClr val="dk1"/>
                </a:solidFill>
              </a:rPr>
              <a:t>B 商店に届いた注文は、A 氏からの注文であることを確認できる。</a:t>
            </a:r>
            <a:endParaRPr sz="2800">
              <a:solidFill>
                <a:schemeClr val="dk1"/>
              </a:solidFill>
            </a:endParaRPr>
          </a:p>
          <a:p>
            <a:pPr indent="-406400" lvl="0" marL="457200" rtl="0" algn="l">
              <a:lnSpc>
                <a:spcPct val="115000"/>
              </a:lnSpc>
              <a:spcBef>
                <a:spcPts val="1000"/>
              </a:spcBef>
              <a:spcAft>
                <a:spcPts val="1000"/>
              </a:spcAft>
              <a:buClr>
                <a:schemeClr val="dk1"/>
              </a:buClr>
              <a:buSzPts val="2800"/>
              <a:buAutoNum type="arabicPeriod"/>
            </a:pPr>
            <a:r>
              <a:rPr lang="en-US" sz="2800">
                <a:solidFill>
                  <a:schemeClr val="dk1"/>
                </a:solidFill>
              </a:rPr>
              <a:t>B 商店は、A 氏に商品を売ることが許可されていることを確認できる。</a:t>
            </a:r>
            <a:endParaRPr sz="28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13"/>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t>中間テストのお知らせ</a:t>
            </a:r>
            <a:endParaRPr b="1"/>
          </a:p>
        </p:txBody>
      </p:sp>
      <p:sp>
        <p:nvSpPr>
          <p:cNvPr id="798" name="Google Shape;798;p113"/>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14"/>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b="0" i="0" lang="en-US" sz="6400" u="none" cap="none" strike="noStrike">
                <a:solidFill>
                  <a:srgbClr val="C63024"/>
                </a:solidFill>
                <a:latin typeface="Arial"/>
                <a:ea typeface="Arial"/>
                <a:cs typeface="Arial"/>
                <a:sym typeface="Arial"/>
              </a:rPr>
              <a:t>中間テストについて</a:t>
            </a:r>
            <a:endParaRPr/>
          </a:p>
        </p:txBody>
      </p:sp>
      <p:sp>
        <p:nvSpPr>
          <p:cNvPr id="804" name="Google Shape;804;p114"/>
          <p:cNvSpPr txBox="1"/>
          <p:nvPr>
            <p:ph idx="1" type="body"/>
          </p:nvPr>
        </p:nvSpPr>
        <p:spPr>
          <a:xfrm>
            <a:off x="952500" y="2086175"/>
            <a:ext cx="11099700" cy="76989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000000"/>
              </a:buClr>
              <a:buSzPts val="2800"/>
              <a:buFont typeface="Arial"/>
              <a:buNone/>
            </a:pPr>
            <a:r>
              <a:rPr b="1" lang="en-US" sz="3400"/>
              <a:t>来週、IT日本語(2)の中間テストを行います</a:t>
            </a:r>
            <a:endParaRPr b="1" sz="3400"/>
          </a:p>
          <a:p>
            <a:pPr indent="0" lvl="0" marL="0" rtl="0" algn="l">
              <a:lnSpc>
                <a:spcPct val="100000"/>
              </a:lnSpc>
              <a:spcBef>
                <a:spcPts val="0"/>
              </a:spcBef>
              <a:spcAft>
                <a:spcPts val="0"/>
              </a:spcAft>
              <a:buClr>
                <a:srgbClr val="000000"/>
              </a:buClr>
              <a:buSzPts val="2800"/>
              <a:buFont typeface="Arial"/>
              <a:buNone/>
            </a:pPr>
            <a:r>
              <a:t/>
            </a:r>
            <a:endParaRPr b="1" sz="3400"/>
          </a:p>
          <a:p>
            <a:pPr indent="-462597" lvl="1" marL="769937" rtl="0" algn="l">
              <a:lnSpc>
                <a:spcPct val="100000"/>
              </a:lnSpc>
              <a:spcBef>
                <a:spcPts val="1600"/>
              </a:spcBef>
              <a:spcAft>
                <a:spcPts val="0"/>
              </a:spcAft>
              <a:buClr>
                <a:srgbClr val="000000"/>
              </a:buClr>
              <a:buSzPts val="3400"/>
              <a:buFont typeface="Arial"/>
              <a:buChar char="•"/>
            </a:pPr>
            <a:r>
              <a:rPr lang="en-US" sz="3400"/>
              <a:t>筆記試験です（PCは使いません）</a:t>
            </a:r>
            <a:endParaRPr sz="3400"/>
          </a:p>
          <a:p>
            <a:pPr indent="-462597" lvl="1" marL="769937" marR="0" rtl="0" algn="l">
              <a:lnSpc>
                <a:spcPct val="100000"/>
              </a:lnSpc>
              <a:spcBef>
                <a:spcPts val="1600"/>
              </a:spcBef>
              <a:spcAft>
                <a:spcPts val="0"/>
              </a:spcAft>
              <a:buSzPts val="3400"/>
              <a:buChar char="•"/>
            </a:pPr>
            <a:r>
              <a:rPr lang="en-US" sz="3400"/>
              <a:t>席は指定します</a:t>
            </a:r>
            <a:endParaRPr sz="3400"/>
          </a:p>
          <a:p>
            <a:pPr indent="-462597" lvl="1" marL="769937" marR="0" rtl="0" algn="l">
              <a:lnSpc>
                <a:spcPct val="100000"/>
              </a:lnSpc>
              <a:spcBef>
                <a:spcPts val="1600"/>
              </a:spcBef>
              <a:spcAft>
                <a:spcPts val="0"/>
              </a:spcAft>
              <a:buSzPts val="3400"/>
              <a:buChar char="•"/>
            </a:pPr>
            <a:r>
              <a:rPr lang="en-US" sz="3400"/>
              <a:t>問題用紙は人によって違います</a:t>
            </a:r>
            <a:endParaRPr sz="3400"/>
          </a:p>
          <a:p>
            <a:pPr indent="-462597" lvl="1" marL="769937" marR="0" rtl="0" algn="l">
              <a:lnSpc>
                <a:spcPct val="100000"/>
              </a:lnSpc>
              <a:spcBef>
                <a:spcPts val="1600"/>
              </a:spcBef>
              <a:spcAft>
                <a:spcPts val="0"/>
              </a:spcAft>
              <a:buSzPts val="3400"/>
              <a:buChar char="•"/>
            </a:pPr>
            <a:r>
              <a:rPr lang="en-US" sz="3400"/>
              <a:t>ノート・携帯電話・PCをしまってください</a:t>
            </a:r>
            <a:endParaRPr sz="3400"/>
          </a:p>
          <a:p>
            <a:pPr indent="-462597" lvl="1" marL="769937" marR="0" rtl="0" algn="l">
              <a:lnSpc>
                <a:spcPct val="100000"/>
              </a:lnSpc>
              <a:spcBef>
                <a:spcPts val="1600"/>
              </a:spcBef>
              <a:spcAft>
                <a:spcPts val="0"/>
              </a:spcAft>
              <a:buSzPts val="3400"/>
              <a:buChar char="•"/>
            </a:pPr>
            <a:r>
              <a:rPr lang="en-US" sz="3400">
                <a:solidFill>
                  <a:schemeClr val="accent5"/>
                </a:solidFill>
              </a:rPr>
              <a:t>筆記用具の貸し借り</a:t>
            </a:r>
            <a:r>
              <a:rPr lang="en-US" sz="3400"/>
              <a:t>はできません</a:t>
            </a:r>
            <a:endParaRPr sz="3400"/>
          </a:p>
          <a:p>
            <a:pPr indent="-462597" lvl="1" marL="769937" marR="0" rtl="0" algn="l">
              <a:lnSpc>
                <a:spcPct val="100000"/>
              </a:lnSpc>
              <a:spcBef>
                <a:spcPts val="1600"/>
              </a:spcBef>
              <a:spcAft>
                <a:spcPts val="0"/>
              </a:spcAft>
              <a:buClr>
                <a:schemeClr val="accent5"/>
              </a:buClr>
              <a:buSzPts val="3400"/>
              <a:buChar char="•"/>
            </a:pPr>
            <a:r>
              <a:rPr lang="en-US" sz="3400">
                <a:solidFill>
                  <a:schemeClr val="accent5"/>
                </a:solidFill>
              </a:rPr>
              <a:t>テスト時間は6</a:t>
            </a:r>
            <a:r>
              <a:rPr lang="en-US" sz="3400">
                <a:solidFill>
                  <a:schemeClr val="accent5"/>
                </a:solidFill>
              </a:rPr>
              <a:t>0分</a:t>
            </a:r>
            <a:r>
              <a:rPr lang="en-US" sz="3400">
                <a:solidFill>
                  <a:schemeClr val="accent5"/>
                </a:solidFill>
              </a:rPr>
              <a:t>です</a:t>
            </a:r>
            <a:endParaRPr sz="3400">
              <a:solidFill>
                <a:schemeClr val="accent5"/>
              </a:solidFill>
            </a:endParaRPr>
          </a:p>
        </p:txBody>
      </p:sp>
      <p:sp>
        <p:nvSpPr>
          <p:cNvPr id="805" name="Google Shape;805;p11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806" name="Google Shape;806;p114"/>
          <p:cNvSpPr/>
          <p:nvPr/>
        </p:nvSpPr>
        <p:spPr>
          <a:xfrm>
            <a:off x="899014" y="8018722"/>
            <a:ext cx="11225100" cy="1124700"/>
          </a:xfrm>
          <a:prstGeom prst="rect">
            <a:avLst/>
          </a:prstGeom>
          <a:solidFill>
            <a:schemeClr val="accent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228600" lvl="1" marL="0" rtl="0" algn="ctr">
              <a:lnSpc>
                <a:spcPct val="115000"/>
              </a:lnSpc>
              <a:spcBef>
                <a:spcPts val="0"/>
              </a:spcBef>
              <a:spcAft>
                <a:spcPts val="0"/>
              </a:spcAft>
              <a:buClr>
                <a:schemeClr val="lt1"/>
              </a:buClr>
              <a:buSzPts val="2700"/>
              <a:buFont typeface="Arial"/>
              <a:buNone/>
            </a:pPr>
            <a:r>
              <a:rPr lang="en-US" sz="2700">
                <a:solidFill>
                  <a:schemeClr val="lt1"/>
                </a:solidFill>
              </a:rPr>
              <a:t> ※ 要注意 ※ </a:t>
            </a:r>
            <a:endParaRPr>
              <a:solidFill>
                <a:schemeClr val="dk1"/>
              </a:solidFill>
            </a:endParaRPr>
          </a:p>
          <a:p>
            <a:pPr indent="228600" lvl="1" marL="0" rtl="0" algn="ctr">
              <a:lnSpc>
                <a:spcPct val="115000"/>
              </a:lnSpc>
              <a:spcBef>
                <a:spcPts val="0"/>
              </a:spcBef>
              <a:spcAft>
                <a:spcPts val="0"/>
              </a:spcAft>
              <a:buClr>
                <a:schemeClr val="lt1"/>
              </a:buClr>
              <a:buSzPts val="2700"/>
              <a:buFont typeface="Arial"/>
              <a:buNone/>
            </a:pPr>
            <a:r>
              <a:rPr lang="en-US" sz="2700">
                <a:solidFill>
                  <a:schemeClr val="lt1"/>
                </a:solidFill>
              </a:rPr>
              <a:t>ペンや消しゴムの貸し借りもカンニングとみなします</a:t>
            </a:r>
            <a:endParaRPr sz="25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15"/>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solidFill>
                  <a:srgbClr val="C63024"/>
                </a:solidFill>
              </a:rPr>
              <a:t>評価方法</a:t>
            </a:r>
            <a:endParaRPr/>
          </a:p>
        </p:txBody>
      </p:sp>
      <p:sp>
        <p:nvSpPr>
          <p:cNvPr id="812" name="Google Shape;812;p11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graphicFrame>
        <p:nvGraphicFramePr>
          <p:cNvPr id="813" name="Google Shape;813;p115"/>
          <p:cNvGraphicFramePr/>
          <p:nvPr/>
        </p:nvGraphicFramePr>
        <p:xfrm>
          <a:off x="889840" y="2536608"/>
          <a:ext cx="3000000" cy="3000000"/>
        </p:xfrm>
        <a:graphic>
          <a:graphicData uri="http://schemas.openxmlformats.org/drawingml/2006/table">
            <a:tbl>
              <a:tblPr firstCol="1" firstRow="1">
                <a:noFill/>
                <a:tableStyleId>{AE7D2DA2-0535-4735-9D48-58B9CF406143}</a:tableStyleId>
              </a:tblPr>
              <a:tblGrid>
                <a:gridCol w="2780300"/>
                <a:gridCol w="2142450"/>
              </a:tblGrid>
              <a:tr h="1608375">
                <a:tc>
                  <a:txBody>
                    <a:bodyPr/>
                    <a:lstStyle/>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a:t>
                      </a:r>
                      <a:r>
                        <a:rPr lang="en-US" sz="2800">
                          <a:latin typeface="Arial"/>
                          <a:ea typeface="Arial"/>
                          <a:cs typeface="Arial"/>
                          <a:sym typeface="Arial"/>
                        </a:rPr>
                        <a:t>学習態度</a:t>
                      </a:r>
                      <a:endParaRPr sz="2800">
                        <a:latin typeface="Arial"/>
                        <a:ea typeface="Arial"/>
                        <a:cs typeface="Arial"/>
                        <a:sym typeface="Arial"/>
                      </a:endParaRPr>
                    </a:p>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ミニテスト</a:t>
                      </a:r>
                      <a:endParaRPr sz="2800">
                        <a:latin typeface="Arial"/>
                        <a:ea typeface="Arial"/>
                        <a:cs typeface="Arial"/>
                        <a:sym typeface="Arial"/>
                      </a:endParaRPr>
                    </a:p>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宿題</a:t>
                      </a:r>
                      <a:endParaRPr sz="2800">
                        <a:latin typeface="Arial"/>
                        <a:ea typeface="Arial"/>
                        <a:cs typeface="Arial"/>
                        <a:sym typeface="Arial"/>
                      </a:endParaRPr>
                    </a:p>
                  </a:txBody>
                  <a:tcPr marT="50800" marB="50800" marR="50800" marL="50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Arial"/>
                        <a:buNone/>
                      </a:pPr>
                      <a:r>
                        <a:rPr b="0" lang="en-US" sz="2800">
                          <a:latin typeface="Arial"/>
                          <a:ea typeface="Arial"/>
                          <a:cs typeface="Arial"/>
                          <a:sym typeface="Arial"/>
                        </a:rPr>
                        <a:t>15</a:t>
                      </a:r>
                      <a:r>
                        <a:rPr b="0" lang="en-US" sz="2800" u="none" cap="none" strike="noStrike">
                          <a:latin typeface="Arial"/>
                          <a:ea typeface="Arial"/>
                          <a:cs typeface="Arial"/>
                          <a:sym typeface="Arial"/>
                        </a:rPr>
                        <a:t>%</a:t>
                      </a:r>
                      <a:endParaRPr b="0" sz="2800">
                        <a:latin typeface="Arial"/>
                        <a:ea typeface="Arial"/>
                        <a:cs typeface="Arial"/>
                        <a:sym typeface="Arial"/>
                      </a:endParaRPr>
                    </a:p>
                  </a:txBody>
                  <a:tcPr marT="50800" marB="50800" marR="50800" marL="50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46400">
                <a:tc>
                  <a:txBody>
                    <a:bodyPr/>
                    <a:lstStyle/>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中間テスト</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15</a:t>
                      </a:r>
                      <a:r>
                        <a:rPr lang="en-US" sz="2800" u="none" cap="none" strike="noStrike">
                          <a:latin typeface="Arial"/>
                          <a:ea typeface="Arial"/>
                          <a:cs typeface="Arial"/>
                          <a:sym typeface="Arial"/>
                        </a:rPr>
                        <a:t>%</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r h="946400">
                <a:tc>
                  <a:txBody>
                    <a:bodyPr/>
                    <a:lstStyle/>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期末発表</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20</a:t>
                      </a:r>
                      <a:r>
                        <a:rPr lang="en-US" sz="2800" u="none" cap="none" strike="noStrike">
                          <a:latin typeface="Arial"/>
                          <a:ea typeface="Arial"/>
                          <a:cs typeface="Arial"/>
                          <a:sym typeface="Arial"/>
                        </a:rPr>
                        <a:t>%</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46400">
                <a:tc>
                  <a:txBody>
                    <a:bodyPr/>
                    <a:lstStyle/>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期末試験</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50</a:t>
                      </a:r>
                      <a:r>
                        <a:rPr lang="en-US" sz="2800" u="none" cap="none" strike="noStrike">
                          <a:latin typeface="Arial"/>
                          <a:ea typeface="Arial"/>
                          <a:cs typeface="Arial"/>
                          <a:sym typeface="Arial"/>
                        </a:rPr>
                        <a:t>%</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814" name="Google Shape;814;p115"/>
          <p:cNvPicPr preferRelativeResize="0"/>
          <p:nvPr/>
        </p:nvPicPr>
        <p:blipFill>
          <a:blip r:embed="rId3">
            <a:alphaModFix/>
          </a:blip>
          <a:stretch>
            <a:fillRect/>
          </a:stretch>
        </p:blipFill>
        <p:spPr>
          <a:xfrm>
            <a:off x="5945503" y="2387588"/>
            <a:ext cx="6536393" cy="4745600"/>
          </a:xfrm>
          <a:prstGeom prst="rect">
            <a:avLst/>
          </a:prstGeom>
          <a:noFill/>
          <a:ln>
            <a:noFill/>
          </a:ln>
        </p:spPr>
      </p:pic>
      <p:sp>
        <p:nvSpPr>
          <p:cNvPr id="815" name="Google Shape;815;p115"/>
          <p:cNvSpPr/>
          <p:nvPr/>
        </p:nvSpPr>
        <p:spPr>
          <a:xfrm>
            <a:off x="899014" y="8018722"/>
            <a:ext cx="11225100" cy="1124700"/>
          </a:xfrm>
          <a:prstGeom prst="rect">
            <a:avLst/>
          </a:prstGeom>
          <a:solidFill>
            <a:schemeClr val="accent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Clr>
                <a:srgbClr val="FFFFFF"/>
              </a:buClr>
              <a:buSzPts val="2500"/>
              <a:buFont typeface="Arial"/>
              <a:buNone/>
            </a:pPr>
            <a:r>
              <a:rPr b="0" i="0" lang="en-US" sz="2500" u="none" cap="none" strike="noStrike">
                <a:solidFill>
                  <a:srgbClr val="FFFFFF"/>
                </a:solidFill>
                <a:latin typeface="Arial"/>
                <a:ea typeface="Arial"/>
                <a:cs typeface="Arial"/>
                <a:sym typeface="Arial"/>
              </a:rPr>
              <a:t>合計40%以上で合格です</a:t>
            </a:r>
            <a:endParaRPr/>
          </a:p>
          <a:p>
            <a:pPr indent="0" lvl="0" marL="0" marR="0" rtl="0" algn="ctr">
              <a:lnSpc>
                <a:spcPct val="115000"/>
              </a:lnSpc>
              <a:spcBef>
                <a:spcPts val="0"/>
              </a:spcBef>
              <a:spcAft>
                <a:spcPts val="0"/>
              </a:spcAft>
              <a:buClr>
                <a:srgbClr val="FFFFFF"/>
              </a:buClr>
              <a:buSzPts val="2500"/>
              <a:buFont typeface="Arial"/>
              <a:buNone/>
            </a:pPr>
            <a:r>
              <a:rPr b="0" i="0" lang="en-US" sz="2500" u="none" cap="none" strike="noStrike">
                <a:solidFill>
                  <a:srgbClr val="FFFFFF"/>
                </a:solidFill>
                <a:latin typeface="Arial"/>
                <a:ea typeface="Arial"/>
                <a:cs typeface="Arial"/>
                <a:sym typeface="Arial"/>
              </a:rPr>
              <a:t>ただし、中間テストと期末テストを両方とも受ける必要があります。</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1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solidFill>
                  <a:srgbClr val="C63024"/>
                </a:solidFill>
              </a:rPr>
              <a:t>評価方法</a:t>
            </a:r>
            <a:endParaRPr/>
          </a:p>
        </p:txBody>
      </p:sp>
      <p:sp>
        <p:nvSpPr>
          <p:cNvPr id="821" name="Google Shape;821;p11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graphicFrame>
        <p:nvGraphicFramePr>
          <p:cNvPr id="822" name="Google Shape;822;p116"/>
          <p:cNvGraphicFramePr/>
          <p:nvPr/>
        </p:nvGraphicFramePr>
        <p:xfrm>
          <a:off x="889840" y="2536608"/>
          <a:ext cx="3000000" cy="3000000"/>
        </p:xfrm>
        <a:graphic>
          <a:graphicData uri="http://schemas.openxmlformats.org/drawingml/2006/table">
            <a:tbl>
              <a:tblPr firstCol="1" firstRow="1">
                <a:noFill/>
                <a:tableStyleId>{AE7D2DA2-0535-4735-9D48-58B9CF406143}</a:tableStyleId>
              </a:tblPr>
              <a:tblGrid>
                <a:gridCol w="2780300"/>
                <a:gridCol w="2142450"/>
              </a:tblGrid>
              <a:tr h="1608375">
                <a:tc>
                  <a:txBody>
                    <a:bodyPr/>
                    <a:lstStyle/>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a:t>
                      </a:r>
                      <a:r>
                        <a:rPr lang="en-US" sz="2800">
                          <a:latin typeface="Arial"/>
                          <a:ea typeface="Arial"/>
                          <a:cs typeface="Arial"/>
                          <a:sym typeface="Arial"/>
                        </a:rPr>
                        <a:t>学習態度</a:t>
                      </a:r>
                      <a:endParaRPr sz="2800">
                        <a:latin typeface="Arial"/>
                        <a:ea typeface="Arial"/>
                        <a:cs typeface="Arial"/>
                        <a:sym typeface="Arial"/>
                      </a:endParaRPr>
                    </a:p>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ミニテスト</a:t>
                      </a:r>
                      <a:endParaRPr sz="2800">
                        <a:latin typeface="Arial"/>
                        <a:ea typeface="Arial"/>
                        <a:cs typeface="Arial"/>
                        <a:sym typeface="Arial"/>
                      </a:endParaRPr>
                    </a:p>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宿題</a:t>
                      </a:r>
                      <a:endParaRPr sz="2800">
                        <a:latin typeface="Arial"/>
                        <a:ea typeface="Arial"/>
                        <a:cs typeface="Arial"/>
                        <a:sym typeface="Arial"/>
                      </a:endParaRPr>
                    </a:p>
                  </a:txBody>
                  <a:tcPr marT="50800" marB="50800" marR="50800" marL="50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Arial"/>
                        <a:buNone/>
                      </a:pPr>
                      <a:r>
                        <a:rPr b="0" lang="en-US" sz="2800">
                          <a:latin typeface="Arial"/>
                          <a:ea typeface="Arial"/>
                          <a:cs typeface="Arial"/>
                          <a:sym typeface="Arial"/>
                        </a:rPr>
                        <a:t>15</a:t>
                      </a:r>
                      <a:r>
                        <a:rPr b="0" lang="en-US" sz="2800" u="none" cap="none" strike="noStrike">
                          <a:latin typeface="Arial"/>
                          <a:ea typeface="Arial"/>
                          <a:cs typeface="Arial"/>
                          <a:sym typeface="Arial"/>
                        </a:rPr>
                        <a:t>%</a:t>
                      </a:r>
                      <a:endParaRPr b="0" sz="2800">
                        <a:latin typeface="Arial"/>
                        <a:ea typeface="Arial"/>
                        <a:cs typeface="Arial"/>
                        <a:sym typeface="Arial"/>
                      </a:endParaRPr>
                    </a:p>
                  </a:txBody>
                  <a:tcPr marT="50800" marB="50800" marR="50800" marL="508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46400">
                <a:tc>
                  <a:txBody>
                    <a:bodyPr/>
                    <a:lstStyle/>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中間テスト</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15</a:t>
                      </a:r>
                      <a:r>
                        <a:rPr lang="en-US" sz="2800" u="none" cap="none" strike="noStrike">
                          <a:latin typeface="Arial"/>
                          <a:ea typeface="Arial"/>
                          <a:cs typeface="Arial"/>
                          <a:sym typeface="Arial"/>
                        </a:rPr>
                        <a:t>%</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r h="946400">
                <a:tc>
                  <a:txBody>
                    <a:bodyPr/>
                    <a:lstStyle/>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期末発表</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20</a:t>
                      </a:r>
                      <a:r>
                        <a:rPr lang="en-US" sz="2800" u="none" cap="none" strike="noStrike">
                          <a:latin typeface="Arial"/>
                          <a:ea typeface="Arial"/>
                          <a:cs typeface="Arial"/>
                          <a:sym typeface="Arial"/>
                        </a:rPr>
                        <a:t>%</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46400">
                <a:tc>
                  <a:txBody>
                    <a:bodyPr/>
                    <a:lstStyle/>
                    <a:p>
                      <a:pPr indent="0" lvl="0" marL="0" marR="0" rtl="0" algn="l">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　期末試験</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600"/>
                        <a:buFont typeface="Arial"/>
                        <a:buNone/>
                      </a:pPr>
                      <a:r>
                        <a:rPr lang="en-US" sz="2800">
                          <a:latin typeface="Arial"/>
                          <a:ea typeface="Arial"/>
                          <a:cs typeface="Arial"/>
                          <a:sym typeface="Arial"/>
                        </a:rPr>
                        <a:t>50</a:t>
                      </a:r>
                      <a:r>
                        <a:rPr lang="en-US" sz="2800" u="none" cap="none" strike="noStrike">
                          <a:latin typeface="Arial"/>
                          <a:ea typeface="Arial"/>
                          <a:cs typeface="Arial"/>
                          <a:sym typeface="Arial"/>
                        </a:rPr>
                        <a:t>%</a:t>
                      </a:r>
                      <a:endParaRPr sz="2800">
                        <a:latin typeface="Arial"/>
                        <a:ea typeface="Arial"/>
                        <a:cs typeface="Arial"/>
                        <a:sym typeface="Arial"/>
                      </a:endParaRPr>
                    </a:p>
                  </a:txBody>
                  <a:tcPr marT="50800" marB="50800" marR="50800" marL="50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823" name="Google Shape;823;p116"/>
          <p:cNvPicPr preferRelativeResize="0"/>
          <p:nvPr/>
        </p:nvPicPr>
        <p:blipFill>
          <a:blip r:embed="rId3">
            <a:alphaModFix/>
          </a:blip>
          <a:stretch>
            <a:fillRect/>
          </a:stretch>
        </p:blipFill>
        <p:spPr>
          <a:xfrm>
            <a:off x="5945503" y="2387588"/>
            <a:ext cx="6536393" cy="4745600"/>
          </a:xfrm>
          <a:prstGeom prst="rect">
            <a:avLst/>
          </a:prstGeom>
          <a:noFill/>
          <a:ln>
            <a:noFill/>
          </a:ln>
        </p:spPr>
      </p:pic>
      <p:sp>
        <p:nvSpPr>
          <p:cNvPr id="824" name="Google Shape;824;p116"/>
          <p:cNvSpPr/>
          <p:nvPr/>
        </p:nvSpPr>
        <p:spPr>
          <a:xfrm>
            <a:off x="889875" y="4144975"/>
            <a:ext cx="4922700" cy="946500"/>
          </a:xfrm>
          <a:prstGeom prst="rect">
            <a:avLst/>
          </a:prstGeom>
          <a:noFill/>
          <a:ln cap="flat" cmpd="sng" w="38100">
            <a:solidFill>
              <a:srgbClr val="FF345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5" name="Google Shape;825;p116"/>
          <p:cNvSpPr/>
          <p:nvPr/>
        </p:nvSpPr>
        <p:spPr>
          <a:xfrm>
            <a:off x="899014" y="8018722"/>
            <a:ext cx="11225100" cy="1124700"/>
          </a:xfrm>
          <a:prstGeom prst="rect">
            <a:avLst/>
          </a:prstGeom>
          <a:solidFill>
            <a:schemeClr val="accent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Clr>
                <a:srgbClr val="FFFFFF"/>
              </a:buClr>
              <a:buSzPts val="2500"/>
              <a:buFont typeface="Arial"/>
              <a:buNone/>
            </a:pPr>
            <a:r>
              <a:rPr b="1" i="0" lang="en-US" sz="2500" u="none" cap="none" strike="noStrike">
                <a:solidFill>
                  <a:srgbClr val="FFFFFF"/>
                </a:solidFill>
              </a:rPr>
              <a:t>合計40%以上</a:t>
            </a:r>
            <a:r>
              <a:rPr b="0" i="0" lang="en-US" sz="2500" u="none" cap="none" strike="noStrike">
                <a:solidFill>
                  <a:srgbClr val="FFFFFF"/>
                </a:solidFill>
                <a:latin typeface="Arial"/>
                <a:ea typeface="Arial"/>
                <a:cs typeface="Arial"/>
                <a:sym typeface="Arial"/>
              </a:rPr>
              <a:t>で合格です</a:t>
            </a:r>
            <a:endParaRPr/>
          </a:p>
          <a:p>
            <a:pPr indent="0" lvl="0" marL="0" marR="0" rtl="0" algn="ctr">
              <a:lnSpc>
                <a:spcPct val="115000"/>
              </a:lnSpc>
              <a:spcBef>
                <a:spcPts val="0"/>
              </a:spcBef>
              <a:spcAft>
                <a:spcPts val="0"/>
              </a:spcAft>
              <a:buClr>
                <a:srgbClr val="FFFFFF"/>
              </a:buClr>
              <a:buSzPts val="2500"/>
              <a:buFont typeface="Arial"/>
              <a:buNone/>
            </a:pPr>
            <a:r>
              <a:rPr b="0" i="0" lang="en-US" sz="2500" u="none" cap="none" strike="noStrike">
                <a:solidFill>
                  <a:srgbClr val="FFFFFF"/>
                </a:solidFill>
                <a:latin typeface="Arial"/>
                <a:ea typeface="Arial"/>
                <a:cs typeface="Arial"/>
                <a:sym typeface="Arial"/>
              </a:rPr>
              <a:t>ただし、</a:t>
            </a:r>
            <a:r>
              <a:rPr b="1" i="0" lang="en-US" sz="2500" u="none" cap="none" strike="noStrike">
                <a:solidFill>
                  <a:srgbClr val="FFFFFF"/>
                </a:solidFill>
              </a:rPr>
              <a:t>中間テストと期末テストを両方</a:t>
            </a:r>
            <a:r>
              <a:rPr b="0" i="0" lang="en-US" sz="2500" u="none" cap="none" strike="noStrike">
                <a:solidFill>
                  <a:srgbClr val="FFFFFF"/>
                </a:solidFill>
                <a:latin typeface="Arial"/>
                <a:ea typeface="Arial"/>
                <a:cs typeface="Arial"/>
                <a:sym typeface="Arial"/>
              </a:rPr>
              <a:t>とも</a:t>
            </a:r>
            <a:r>
              <a:rPr b="1" i="0" lang="en-US" sz="2500" u="none" cap="none" strike="noStrike">
                <a:solidFill>
                  <a:srgbClr val="FFFFFF"/>
                </a:solidFill>
              </a:rPr>
              <a:t>受ける必要</a:t>
            </a:r>
            <a:r>
              <a:rPr b="0" i="0" lang="en-US" sz="2500" u="none" cap="none" strike="noStrike">
                <a:solidFill>
                  <a:srgbClr val="FFFFFF"/>
                </a:solidFill>
                <a:latin typeface="Arial"/>
                <a:ea typeface="Arial"/>
                <a:cs typeface="Arial"/>
                <a:sym typeface="Arial"/>
              </a:rPr>
              <a:t>があります。</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出題範囲</a:t>
            </a:r>
            <a:endParaRPr/>
          </a:p>
        </p:txBody>
      </p:sp>
      <p:sp>
        <p:nvSpPr>
          <p:cNvPr id="831" name="Google Shape;831;p11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pic>
        <p:nvPicPr>
          <p:cNvPr descr="Image" id="832" name="Google Shape;832;p117"/>
          <p:cNvPicPr preferRelativeResize="0"/>
          <p:nvPr/>
        </p:nvPicPr>
        <p:blipFill rotWithShape="1">
          <a:blip r:embed="rId3">
            <a:alphaModFix/>
          </a:blip>
          <a:srcRect b="0" l="0" r="0" t="0"/>
          <a:stretch/>
        </p:blipFill>
        <p:spPr>
          <a:xfrm>
            <a:off x="7957422" y="4711024"/>
            <a:ext cx="3025650" cy="2753350"/>
          </a:xfrm>
          <a:prstGeom prst="rect">
            <a:avLst/>
          </a:prstGeom>
          <a:noFill/>
          <a:ln>
            <a:noFill/>
          </a:ln>
        </p:spPr>
      </p:pic>
      <p:sp>
        <p:nvSpPr>
          <p:cNvPr id="833" name="Google Shape;833;p117"/>
          <p:cNvSpPr txBox="1"/>
          <p:nvPr/>
        </p:nvSpPr>
        <p:spPr>
          <a:xfrm>
            <a:off x="917550" y="2253300"/>
            <a:ext cx="11716800" cy="3314700"/>
          </a:xfrm>
          <a:prstGeom prst="rect">
            <a:avLst/>
          </a:prstGeom>
          <a:noFill/>
          <a:ln>
            <a:noFill/>
          </a:ln>
        </p:spPr>
        <p:txBody>
          <a:bodyPr anchorCtr="0" anchor="t" bIns="50800" lIns="50800" spcFirstLastPara="1" rIns="50800" wrap="square" tIns="50800">
            <a:noAutofit/>
          </a:bodyPr>
          <a:lstStyle/>
          <a:p>
            <a:pPr indent="0" lvl="0" marL="0" rtl="0" algn="l">
              <a:spcBef>
                <a:spcPts val="0"/>
              </a:spcBef>
              <a:spcAft>
                <a:spcPts val="0"/>
              </a:spcAft>
              <a:buClr>
                <a:schemeClr val="dk1"/>
              </a:buClr>
              <a:buSzPts val="2800"/>
              <a:buFont typeface="Arial"/>
              <a:buNone/>
            </a:pPr>
            <a:r>
              <a:t/>
            </a:r>
            <a:endParaRPr b="1" sz="3200">
              <a:solidFill>
                <a:schemeClr val="dk1"/>
              </a:solidFill>
            </a:endParaRPr>
          </a:p>
          <a:p>
            <a:pPr indent="0" lvl="0" marL="0" rtl="0" algn="l">
              <a:spcBef>
                <a:spcPts val="1000"/>
              </a:spcBef>
              <a:spcAft>
                <a:spcPts val="0"/>
              </a:spcAft>
              <a:buClr>
                <a:schemeClr val="dk1"/>
              </a:buClr>
              <a:buSzPts val="2800"/>
              <a:buFont typeface="Arial"/>
              <a:buNone/>
            </a:pPr>
            <a:r>
              <a:rPr b="1" lang="en-US" sz="3200">
                <a:solidFill>
                  <a:schemeClr val="dk1"/>
                </a:solidFill>
              </a:rPr>
              <a:t>IT日本語(2)の中間テストを以下の内容で行います。</a:t>
            </a:r>
            <a:endParaRPr b="1" i="0" sz="3200" u="none" cap="none" strike="noStrike">
              <a:solidFill>
                <a:srgbClr val="000000"/>
              </a:solidFill>
            </a:endParaRPr>
          </a:p>
          <a:p>
            <a:pPr indent="0" lvl="0" marL="0" marR="0" rtl="0" algn="l">
              <a:lnSpc>
                <a:spcPct val="100000"/>
              </a:lnSpc>
              <a:spcBef>
                <a:spcPts val="0"/>
              </a:spcBef>
              <a:spcAft>
                <a:spcPts val="0"/>
              </a:spcAft>
              <a:buClr>
                <a:srgbClr val="000000"/>
              </a:buClr>
              <a:buSzPts val="2900"/>
              <a:buFont typeface="Arial"/>
              <a:buNone/>
            </a:pPr>
            <a:r>
              <a:t/>
            </a:r>
            <a:endParaRPr b="1" sz="3400"/>
          </a:p>
          <a:p>
            <a:pPr indent="-431800" lvl="0" marL="457200" marR="0" rtl="0" algn="l">
              <a:lnSpc>
                <a:spcPct val="150000"/>
              </a:lnSpc>
              <a:spcBef>
                <a:spcPts val="1600"/>
              </a:spcBef>
              <a:spcAft>
                <a:spcPts val="0"/>
              </a:spcAft>
              <a:buSzPts val="3200"/>
              <a:buChar char="❏"/>
            </a:pPr>
            <a:r>
              <a:rPr lang="en-US" sz="3200"/>
              <a:t>情報セキュリティ</a:t>
            </a:r>
            <a:endParaRPr sz="3200"/>
          </a:p>
          <a:p>
            <a:pPr indent="-431800" lvl="0" marL="457200" marR="0" rtl="0" algn="l">
              <a:lnSpc>
                <a:spcPct val="150000"/>
              </a:lnSpc>
              <a:spcBef>
                <a:spcPts val="0"/>
              </a:spcBef>
              <a:spcAft>
                <a:spcPts val="0"/>
              </a:spcAft>
              <a:buSzPts val="3200"/>
              <a:buChar char="❏"/>
            </a:pPr>
            <a:r>
              <a:rPr lang="en-US" sz="3200"/>
              <a:t>コンピュータウイルス</a:t>
            </a:r>
            <a:endParaRPr sz="3200"/>
          </a:p>
          <a:p>
            <a:pPr indent="-431800" lvl="0" marL="457200" marR="0" rtl="0" algn="l">
              <a:lnSpc>
                <a:spcPct val="150000"/>
              </a:lnSpc>
              <a:spcBef>
                <a:spcPts val="0"/>
              </a:spcBef>
              <a:spcAft>
                <a:spcPts val="0"/>
              </a:spcAft>
              <a:buSzPts val="3200"/>
              <a:buChar char="❏"/>
            </a:pPr>
            <a:r>
              <a:rPr lang="en-US" sz="3200"/>
              <a:t>暗号化と認証</a:t>
            </a:r>
            <a:endParaRPr sz="3200"/>
          </a:p>
        </p:txBody>
      </p:sp>
      <p:sp>
        <p:nvSpPr>
          <p:cNvPr id="834" name="Google Shape;834;p117"/>
          <p:cNvSpPr/>
          <p:nvPr/>
        </p:nvSpPr>
        <p:spPr>
          <a:xfrm>
            <a:off x="899014" y="8018722"/>
            <a:ext cx="11225100" cy="1124700"/>
          </a:xfrm>
          <a:prstGeom prst="rect">
            <a:avLst/>
          </a:prstGeom>
          <a:solidFill>
            <a:schemeClr val="accent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Clr>
                <a:srgbClr val="FFFFFF"/>
              </a:buClr>
              <a:buSzPts val="2500"/>
              <a:buFont typeface="Arial"/>
              <a:buNone/>
            </a:pPr>
            <a:r>
              <a:rPr b="1" lang="en-US" sz="2500">
                <a:solidFill>
                  <a:srgbClr val="FFFFFF"/>
                </a:solidFill>
              </a:rPr>
              <a:t>7回目までの授業内容をテストに出題します</a:t>
            </a:r>
            <a:endParaRPr b="1" sz="25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1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rmAutofit/>
          </a:bodyPr>
          <a:lstStyle/>
          <a:p>
            <a:pPr indent="0" lvl="0" marL="0" rtl="0" algn="l">
              <a:spcBef>
                <a:spcPts val="0"/>
              </a:spcBef>
              <a:spcAft>
                <a:spcPts val="0"/>
              </a:spcAft>
              <a:buClr>
                <a:srgbClr val="C63024"/>
              </a:buClr>
              <a:buSzPts val="6400"/>
              <a:buFont typeface="Arial"/>
              <a:buNone/>
            </a:pPr>
            <a:r>
              <a:rPr lang="en-US"/>
              <a:t>問題集について</a:t>
            </a:r>
            <a:endParaRPr/>
          </a:p>
        </p:txBody>
      </p:sp>
      <p:sp>
        <p:nvSpPr>
          <p:cNvPr id="840" name="Google Shape;840;p118"/>
          <p:cNvSpPr txBox="1"/>
          <p:nvPr>
            <p:ph idx="1" type="body"/>
          </p:nvPr>
        </p:nvSpPr>
        <p:spPr>
          <a:xfrm>
            <a:off x="792850" y="1367125"/>
            <a:ext cx="11431200" cy="27066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1600"/>
              </a:spcBef>
              <a:spcAft>
                <a:spcPts val="0"/>
              </a:spcAft>
              <a:buNone/>
            </a:pPr>
            <a:r>
              <a:rPr b="1" lang="en-US"/>
              <a:t>問題集は以下の通りです。</a:t>
            </a:r>
            <a:endParaRPr b="1" sz="3600">
              <a:solidFill>
                <a:schemeClr val="accent5"/>
              </a:solidFill>
            </a:endParaRPr>
          </a:p>
        </p:txBody>
      </p:sp>
      <p:sp>
        <p:nvSpPr>
          <p:cNvPr id="841" name="Google Shape;841;p118"/>
          <p:cNvSpPr txBox="1"/>
          <p:nvPr>
            <p:ph idx="12" type="sldNum"/>
          </p:nvPr>
        </p:nvSpPr>
        <p:spPr>
          <a:xfrm>
            <a:off x="12352551" y="9102240"/>
            <a:ext cx="281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graphicFrame>
        <p:nvGraphicFramePr>
          <p:cNvPr id="842" name="Google Shape;842;p118"/>
          <p:cNvGraphicFramePr/>
          <p:nvPr/>
        </p:nvGraphicFramePr>
        <p:xfrm>
          <a:off x="792843" y="3342771"/>
          <a:ext cx="3000000" cy="3000000"/>
        </p:xfrm>
        <a:graphic>
          <a:graphicData uri="http://schemas.openxmlformats.org/drawingml/2006/table">
            <a:tbl>
              <a:tblPr bandRow="1">
                <a:noFill/>
                <a:tableStyleId>{5C15613E-CEE3-499B-8B97-B0BAAFD86469}</a:tableStyleId>
              </a:tblPr>
              <a:tblGrid>
                <a:gridCol w="7309125"/>
                <a:gridCol w="3649825"/>
              </a:tblGrid>
              <a:tr h="796350">
                <a:tc>
                  <a:txBody>
                    <a:bodyPr/>
                    <a:lstStyle/>
                    <a:p>
                      <a:pPr indent="0" lvl="0" marL="0" rtl="0" algn="ctr">
                        <a:spcBef>
                          <a:spcPts val="0"/>
                        </a:spcBef>
                        <a:spcAft>
                          <a:spcPts val="0"/>
                        </a:spcAft>
                        <a:buClr>
                          <a:schemeClr val="dk1"/>
                        </a:buClr>
                        <a:buSzPts val="2400"/>
                        <a:buFont typeface="Arial"/>
                        <a:buNone/>
                      </a:pPr>
                      <a:r>
                        <a:rPr b="1" lang="en-US" sz="2800">
                          <a:solidFill>
                            <a:schemeClr val="dk1"/>
                          </a:solidFill>
                        </a:rPr>
                        <a:t>設問</a:t>
                      </a:r>
                      <a:endParaRPr b="1" sz="2800">
                        <a:solidFill>
                          <a:schemeClr val="dk1"/>
                        </a:solidFil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Arial"/>
                        <a:buNone/>
                      </a:pPr>
                      <a:r>
                        <a:rPr b="1" lang="en-US" sz="2800">
                          <a:solidFill>
                            <a:schemeClr val="dk1"/>
                          </a:solidFill>
                        </a:rPr>
                        <a:t>試験問題</a:t>
                      </a:r>
                      <a:endParaRPr b="1" sz="2800">
                        <a:solidFill>
                          <a:schemeClr val="dk1"/>
                        </a:solidFil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96350">
                <a:tc>
                  <a:txBody>
                    <a:bodyPr/>
                    <a:lstStyle/>
                    <a:p>
                      <a:pPr indent="-406400" lvl="0" marL="457200" rtl="0" algn="l">
                        <a:lnSpc>
                          <a:spcPct val="115000"/>
                        </a:lnSpc>
                        <a:spcBef>
                          <a:spcPts val="1000"/>
                        </a:spcBef>
                        <a:spcAft>
                          <a:spcPts val="0"/>
                        </a:spcAft>
                        <a:buClr>
                          <a:schemeClr val="dk1"/>
                        </a:buClr>
                        <a:buSzPts val="2800"/>
                        <a:buChar char="●"/>
                      </a:pPr>
                      <a:r>
                        <a:rPr lang="en-US" sz="2800">
                          <a:solidFill>
                            <a:schemeClr val="dk1"/>
                          </a:solidFill>
                          <a:latin typeface="Arial"/>
                          <a:ea typeface="Arial"/>
                          <a:cs typeface="Arial"/>
                          <a:sym typeface="Arial"/>
                        </a:rPr>
                        <a:t>漢字の読み方（20問x1点）</a:t>
                      </a:r>
                      <a:endParaRPr sz="2800">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800">
                          <a:latin typeface="Arial"/>
                          <a:ea typeface="Arial"/>
                          <a:cs typeface="Arial"/>
                          <a:sym typeface="Arial"/>
                        </a:rPr>
                        <a:t>記入</a:t>
                      </a:r>
                      <a:endParaRPr sz="2800">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55025">
                <a:tc>
                  <a:txBody>
                    <a:bodyPr/>
                    <a:lstStyle/>
                    <a:p>
                      <a:pPr indent="-406400" lvl="0" marL="457200" rtl="0" algn="l">
                        <a:spcBef>
                          <a:spcPts val="1000"/>
                        </a:spcBef>
                        <a:spcAft>
                          <a:spcPts val="0"/>
                        </a:spcAft>
                        <a:buClr>
                          <a:schemeClr val="dk1"/>
                        </a:buClr>
                        <a:buSzPts val="2800"/>
                        <a:buChar char="●"/>
                      </a:pPr>
                      <a:r>
                        <a:rPr lang="en-US" sz="2800">
                          <a:solidFill>
                            <a:schemeClr val="dk1"/>
                          </a:solidFill>
                          <a:latin typeface="Arial"/>
                          <a:ea typeface="Arial"/>
                          <a:cs typeface="Arial"/>
                          <a:sym typeface="Arial"/>
                        </a:rPr>
                        <a:t>英語・アルファベットの読み方</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（20問ｘ</a:t>
                      </a:r>
                      <a:r>
                        <a:rPr lang="en-US" sz="2800">
                          <a:solidFill>
                            <a:schemeClr val="dk1"/>
                          </a:solidFill>
                          <a:latin typeface="Arial"/>
                          <a:ea typeface="Arial"/>
                          <a:cs typeface="Arial"/>
                          <a:sym typeface="Arial"/>
                        </a:rPr>
                        <a:t>１点</a:t>
                      </a:r>
                      <a:r>
                        <a:rPr lang="en-US" sz="2800">
                          <a:solidFill>
                            <a:schemeClr val="dk1"/>
                          </a:solidFill>
                          <a:latin typeface="Arial"/>
                          <a:ea typeface="Arial"/>
                          <a:cs typeface="Arial"/>
                          <a:sym typeface="Arial"/>
                        </a:rPr>
                        <a:t>）</a:t>
                      </a:r>
                      <a:endParaRPr sz="2800">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800">
                          <a:solidFill>
                            <a:schemeClr val="dk1"/>
                          </a:solidFill>
                          <a:latin typeface="Arial"/>
                          <a:ea typeface="Arial"/>
                          <a:cs typeface="Arial"/>
                          <a:sym typeface="Arial"/>
                        </a:rPr>
                        <a:t>記入</a:t>
                      </a:r>
                      <a:endParaRPr sz="2800">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96350">
                <a:tc>
                  <a:txBody>
                    <a:bodyPr/>
                    <a:lstStyle/>
                    <a:p>
                      <a:pPr indent="-406400" lvl="0" marL="457200" rtl="0" algn="l">
                        <a:spcBef>
                          <a:spcPts val="1000"/>
                        </a:spcBef>
                        <a:spcAft>
                          <a:spcPts val="0"/>
                        </a:spcAft>
                        <a:buClr>
                          <a:schemeClr val="dk1"/>
                        </a:buClr>
                        <a:buSzPts val="2800"/>
                        <a:buChar char="●"/>
                      </a:pPr>
                      <a:r>
                        <a:rPr lang="en-US" sz="2800">
                          <a:solidFill>
                            <a:schemeClr val="dk1"/>
                          </a:solidFill>
                          <a:latin typeface="Arial"/>
                          <a:ea typeface="Arial"/>
                          <a:cs typeface="Arial"/>
                          <a:sym typeface="Arial"/>
                        </a:rPr>
                        <a:t>適切な用語を記入する（10問ｘ2</a:t>
                      </a:r>
                      <a:r>
                        <a:rPr lang="en-US" sz="2800">
                          <a:solidFill>
                            <a:schemeClr val="dk1"/>
                          </a:solidFill>
                          <a:latin typeface="Arial"/>
                          <a:ea typeface="Arial"/>
                          <a:cs typeface="Arial"/>
                          <a:sym typeface="Arial"/>
                        </a:rPr>
                        <a:t>点</a:t>
                      </a: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800">
                          <a:solidFill>
                            <a:schemeClr val="dk1"/>
                          </a:solidFill>
                          <a:latin typeface="Arial"/>
                          <a:ea typeface="Arial"/>
                          <a:cs typeface="Arial"/>
                          <a:sym typeface="Arial"/>
                        </a:rPr>
                        <a:t>多肢選択試験</a:t>
                      </a:r>
                      <a:endParaRPr sz="2800">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96350">
                <a:tc>
                  <a:txBody>
                    <a:bodyPr/>
                    <a:lstStyle/>
                    <a:p>
                      <a:pPr indent="-406400" lvl="0" marL="457200" rtl="0" algn="l">
                        <a:spcBef>
                          <a:spcPts val="1000"/>
                        </a:spcBef>
                        <a:spcAft>
                          <a:spcPts val="0"/>
                        </a:spcAft>
                        <a:buClr>
                          <a:schemeClr val="dk1"/>
                        </a:buClr>
                        <a:buSzPts val="2800"/>
                        <a:buChar char="●"/>
                      </a:pPr>
                      <a:r>
                        <a:rPr lang="en-US" sz="2800">
                          <a:solidFill>
                            <a:schemeClr val="dk1"/>
                          </a:solidFill>
                          <a:latin typeface="Arial"/>
                          <a:ea typeface="Arial"/>
                          <a:cs typeface="Arial"/>
                          <a:sym typeface="Arial"/>
                        </a:rPr>
                        <a:t>翻訳（5問</a:t>
                      </a:r>
                      <a:r>
                        <a:rPr lang="en-US" sz="2800">
                          <a:solidFill>
                            <a:schemeClr val="dk1"/>
                          </a:solidFill>
                          <a:latin typeface="Arial"/>
                          <a:ea typeface="Arial"/>
                          <a:cs typeface="Arial"/>
                          <a:sym typeface="Arial"/>
                        </a:rPr>
                        <a:t>ｘ2点</a:t>
                      </a: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800">
                          <a:solidFill>
                            <a:schemeClr val="dk1"/>
                          </a:solidFill>
                          <a:latin typeface="Arial"/>
                          <a:ea typeface="Arial"/>
                          <a:cs typeface="Arial"/>
                          <a:sym typeface="Arial"/>
                        </a:rPr>
                        <a:t>記入</a:t>
                      </a:r>
                      <a:endParaRPr sz="2800">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96350">
                <a:tc>
                  <a:txBody>
                    <a:bodyPr/>
                    <a:lstStyle/>
                    <a:p>
                      <a:pPr indent="-406400" lvl="0" marL="457200" rtl="0" algn="l">
                        <a:spcBef>
                          <a:spcPts val="1000"/>
                        </a:spcBef>
                        <a:spcAft>
                          <a:spcPts val="0"/>
                        </a:spcAft>
                        <a:buClr>
                          <a:schemeClr val="dk1"/>
                        </a:buClr>
                        <a:buSzPts val="2800"/>
                        <a:buChar char="●"/>
                      </a:pPr>
                      <a:r>
                        <a:rPr lang="en-US" sz="2800">
                          <a:solidFill>
                            <a:schemeClr val="dk1"/>
                          </a:solidFill>
                          <a:latin typeface="Arial"/>
                          <a:ea typeface="Arial"/>
                          <a:cs typeface="Arial"/>
                          <a:sym typeface="Arial"/>
                        </a:rPr>
                        <a:t>FE試験の質問（</a:t>
                      </a:r>
                      <a:r>
                        <a:rPr lang="en-US" sz="2800">
                          <a:solidFill>
                            <a:schemeClr val="dk1"/>
                          </a:solidFill>
                          <a:latin typeface="Arial"/>
                          <a:ea typeface="Arial"/>
                          <a:cs typeface="Arial"/>
                          <a:sym typeface="Arial"/>
                        </a:rPr>
                        <a:t>10</a:t>
                      </a:r>
                      <a:r>
                        <a:rPr lang="en-US" sz="2800">
                          <a:solidFill>
                            <a:schemeClr val="dk1"/>
                          </a:solidFill>
                          <a:latin typeface="Arial"/>
                          <a:ea typeface="Arial"/>
                          <a:cs typeface="Arial"/>
                          <a:sym typeface="Arial"/>
                        </a:rPr>
                        <a:t>問</a:t>
                      </a:r>
                      <a:r>
                        <a:rPr lang="en-US" sz="2800">
                          <a:solidFill>
                            <a:schemeClr val="dk1"/>
                          </a:solidFill>
                          <a:latin typeface="Arial"/>
                          <a:ea typeface="Arial"/>
                          <a:cs typeface="Arial"/>
                          <a:sym typeface="Arial"/>
                        </a:rPr>
                        <a:t>ｘ2点</a:t>
                      </a: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800">
                          <a:solidFill>
                            <a:schemeClr val="dk1"/>
                          </a:solidFill>
                          <a:latin typeface="Arial"/>
                          <a:ea typeface="Arial"/>
                          <a:cs typeface="Arial"/>
                          <a:sym typeface="Arial"/>
                        </a:rPr>
                        <a:t>多肢選択試験</a:t>
                      </a:r>
                      <a:endParaRPr sz="2800">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96350">
                <a:tc>
                  <a:txBody>
                    <a:bodyPr/>
                    <a:lstStyle/>
                    <a:p>
                      <a:pPr indent="-406400" lvl="0" marL="457200" rtl="0" algn="l">
                        <a:spcBef>
                          <a:spcPts val="1000"/>
                        </a:spcBef>
                        <a:spcAft>
                          <a:spcPts val="0"/>
                        </a:spcAft>
                        <a:buClr>
                          <a:schemeClr val="dk1"/>
                        </a:buClr>
                        <a:buSzPts val="2800"/>
                        <a:buFont typeface="Arial"/>
                        <a:buChar char="●"/>
                      </a:pPr>
                      <a:r>
                        <a:rPr lang="en-US" sz="2800">
                          <a:solidFill>
                            <a:schemeClr val="dk1"/>
                          </a:solidFill>
                          <a:latin typeface="Arial"/>
                          <a:ea typeface="Arial"/>
                          <a:cs typeface="Arial"/>
                          <a:sym typeface="Arial"/>
                        </a:rPr>
                        <a:t>聞き取り（5問</a:t>
                      </a:r>
                      <a:r>
                        <a:rPr lang="en-US" sz="2800">
                          <a:solidFill>
                            <a:schemeClr val="dk1"/>
                          </a:solidFill>
                          <a:latin typeface="Arial"/>
                          <a:ea typeface="Arial"/>
                          <a:cs typeface="Arial"/>
                          <a:sym typeface="Arial"/>
                        </a:rPr>
                        <a:t>ｘ2点</a:t>
                      </a: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800">
                          <a:solidFill>
                            <a:schemeClr val="dk1"/>
                          </a:solidFill>
                          <a:latin typeface="Arial"/>
                          <a:ea typeface="Arial"/>
                          <a:cs typeface="Arial"/>
                          <a:sym typeface="Arial"/>
                        </a:rPr>
                        <a:t>多肢選択試験</a:t>
                      </a:r>
                      <a:endParaRPr sz="2800">
                        <a:solidFill>
                          <a:schemeClr val="dk1"/>
                        </a:solidFill>
                        <a:latin typeface="Arial"/>
                        <a:ea typeface="Arial"/>
                        <a:cs typeface="Arial"/>
                        <a:sym typeface="Arial"/>
                      </a:endParaRPr>
                    </a:p>
                  </a:txBody>
                  <a:tcPr marT="50800" marB="50800" marR="50800" marL="508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9"/>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b="1" i="0" lang="en-US" sz="6400" u="none" cap="none" strike="noStrike">
                <a:solidFill>
                  <a:srgbClr val="C63024"/>
                </a:solidFill>
              </a:rPr>
              <a:t>聞き取りに関して</a:t>
            </a:r>
            <a:endParaRPr b="1"/>
          </a:p>
        </p:txBody>
      </p:sp>
      <p:sp>
        <p:nvSpPr>
          <p:cNvPr id="848" name="Google Shape;848;p119"/>
          <p:cNvSpPr txBox="1"/>
          <p:nvPr>
            <p:ph idx="1" type="body"/>
          </p:nvPr>
        </p:nvSpPr>
        <p:spPr>
          <a:xfrm>
            <a:off x="952500" y="2609850"/>
            <a:ext cx="11633100" cy="4903200"/>
          </a:xfrm>
          <a:prstGeom prst="rect">
            <a:avLst/>
          </a:prstGeom>
          <a:noFill/>
          <a:ln>
            <a:noFill/>
          </a:ln>
        </p:spPr>
        <p:txBody>
          <a:bodyPr anchorCtr="0" anchor="ctr" bIns="50800" lIns="50800" spcFirstLastPara="1" rIns="50800" wrap="square" tIns="50800">
            <a:normAutofit/>
          </a:bodyPr>
          <a:lstStyle/>
          <a:p>
            <a:pPr indent="-440055" lvl="0" marL="440055" rtl="0" algn="l">
              <a:lnSpc>
                <a:spcPct val="100000"/>
              </a:lnSpc>
              <a:spcBef>
                <a:spcPts val="0"/>
              </a:spcBef>
              <a:spcAft>
                <a:spcPts val="0"/>
              </a:spcAft>
              <a:buClr>
                <a:srgbClr val="000000"/>
              </a:buClr>
              <a:buSzPts val="2851"/>
              <a:buFont typeface="Arial"/>
              <a:buChar char="•"/>
            </a:pPr>
            <a:r>
              <a:rPr lang="en-US" sz="3564"/>
              <a:t>試験時間が</a:t>
            </a:r>
            <a:r>
              <a:rPr lang="en-US">
                <a:solidFill>
                  <a:schemeClr val="accent5"/>
                </a:solidFill>
              </a:rPr>
              <a:t>50分</a:t>
            </a:r>
            <a:r>
              <a:rPr lang="en-US" sz="3564"/>
              <a:t>経過したら聞き取りの音声を流します</a:t>
            </a:r>
            <a:endParaRPr/>
          </a:p>
          <a:p>
            <a:pPr indent="-440055" lvl="0" marL="440055" rtl="0" algn="l">
              <a:lnSpc>
                <a:spcPct val="100000"/>
              </a:lnSpc>
              <a:spcBef>
                <a:spcPts val="2300"/>
              </a:spcBef>
              <a:spcAft>
                <a:spcPts val="0"/>
              </a:spcAft>
              <a:buClr>
                <a:srgbClr val="000000"/>
              </a:buClr>
              <a:buSzPts val="2851"/>
              <a:buFont typeface="Arial"/>
              <a:buChar char="•"/>
            </a:pPr>
            <a:r>
              <a:rPr lang="en-US" sz="3564"/>
              <a:t>音声は</a:t>
            </a:r>
            <a:r>
              <a:rPr lang="en-US">
                <a:solidFill>
                  <a:schemeClr val="accent5"/>
                </a:solidFill>
              </a:rPr>
              <a:t>各問について2回</a:t>
            </a:r>
            <a:r>
              <a:rPr lang="en-US" sz="3564"/>
              <a:t>流れます</a:t>
            </a:r>
            <a:endParaRPr/>
          </a:p>
          <a:p>
            <a:pPr indent="-440055" lvl="0" marL="440055" rtl="0" algn="l">
              <a:lnSpc>
                <a:spcPct val="100000"/>
              </a:lnSpc>
              <a:spcBef>
                <a:spcPts val="2300"/>
              </a:spcBef>
              <a:spcAft>
                <a:spcPts val="0"/>
              </a:spcAft>
              <a:buClr>
                <a:srgbClr val="000000"/>
              </a:buClr>
              <a:buSzPts val="2851"/>
              <a:buFont typeface="Arial"/>
              <a:buChar char="•"/>
            </a:pPr>
            <a:r>
              <a:rPr lang="en-US" sz="3564"/>
              <a:t>テストする前に、音声の</a:t>
            </a:r>
            <a:r>
              <a:rPr lang="en-US">
                <a:solidFill>
                  <a:schemeClr val="accent5"/>
                </a:solidFill>
              </a:rPr>
              <a:t>確認</a:t>
            </a:r>
            <a:r>
              <a:rPr lang="en-US" sz="3564"/>
              <a:t>を行います</a:t>
            </a:r>
            <a:endParaRPr/>
          </a:p>
          <a:p>
            <a:pPr indent="226312" lvl="1" marL="0" rtl="0" algn="l">
              <a:lnSpc>
                <a:spcPct val="100000"/>
              </a:lnSpc>
              <a:spcBef>
                <a:spcPts val="2300"/>
              </a:spcBef>
              <a:spcAft>
                <a:spcPts val="0"/>
              </a:spcAft>
              <a:buClr>
                <a:srgbClr val="000000"/>
              </a:buClr>
              <a:buSzPts val="2970"/>
              <a:buFont typeface="Arial"/>
              <a:buNone/>
            </a:pPr>
            <a:r>
              <a:rPr lang="en-US" sz="2970">
                <a:latin typeface="Arial"/>
                <a:ea typeface="Arial"/>
                <a:cs typeface="Arial"/>
                <a:sym typeface="Arial"/>
              </a:rPr>
              <a:t>※音声を聞こえない場合、手を挙げてください</a:t>
            </a:r>
            <a:endParaRPr/>
          </a:p>
          <a:p>
            <a:pPr indent="-440055" lvl="0" marL="440055" rtl="0" algn="l">
              <a:lnSpc>
                <a:spcPct val="100000"/>
              </a:lnSpc>
              <a:spcBef>
                <a:spcPts val="2300"/>
              </a:spcBef>
              <a:spcAft>
                <a:spcPts val="0"/>
              </a:spcAft>
              <a:buClr>
                <a:srgbClr val="000000"/>
              </a:buClr>
              <a:buSzPts val="2851"/>
              <a:buFont typeface="Arial"/>
              <a:buChar char="•"/>
            </a:pPr>
            <a:r>
              <a:rPr lang="en-US" sz="3564"/>
              <a:t>音声を聞いてから、</a:t>
            </a:r>
            <a:r>
              <a:rPr lang="en-US">
                <a:solidFill>
                  <a:schemeClr val="accent5"/>
                </a:solidFill>
              </a:rPr>
              <a:t>選択肢を選んで</a:t>
            </a:r>
            <a:r>
              <a:rPr lang="en-US" sz="3564"/>
              <a:t>ください</a:t>
            </a:r>
            <a:endParaRPr/>
          </a:p>
        </p:txBody>
      </p:sp>
      <p:sp>
        <p:nvSpPr>
          <p:cNvPr id="849" name="Google Shape;849;p119"/>
          <p:cNvSpPr txBox="1"/>
          <p:nvPr>
            <p:ph idx="12" type="sldNum"/>
          </p:nvPr>
        </p:nvSpPr>
        <p:spPr>
          <a:xfrm>
            <a:off x="12352551" y="9102240"/>
            <a:ext cx="281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0"/>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p>
            <a:pPr indent="0" lvl="0" marL="0" rtl="0" algn="ctr">
              <a:lnSpc>
                <a:spcPct val="150000"/>
              </a:lnSpc>
              <a:spcBef>
                <a:spcPts val="0"/>
              </a:spcBef>
              <a:spcAft>
                <a:spcPts val="1000"/>
              </a:spcAft>
              <a:buClr>
                <a:schemeClr val="dk1"/>
              </a:buClr>
              <a:buSzPts val="1100"/>
              <a:buFont typeface="Arial"/>
              <a:buNone/>
            </a:pPr>
            <a:r>
              <a:rPr b="1" lang="en-US"/>
              <a:t>テストのルール</a:t>
            </a:r>
            <a:endParaRPr b="1"/>
          </a:p>
        </p:txBody>
      </p:sp>
      <p:sp>
        <p:nvSpPr>
          <p:cNvPr id="855" name="Google Shape;855;p120"/>
          <p:cNvSpPr txBox="1"/>
          <p:nvPr>
            <p:ph idx="12" type="sldNum"/>
          </p:nvPr>
        </p:nvSpPr>
        <p:spPr>
          <a:xfrm>
            <a:off x="12352551" y="9114940"/>
            <a:ext cx="2811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8"/>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lang="en-US"/>
              <a:t>ノート作成</a:t>
            </a:r>
            <a:endParaRPr/>
          </a:p>
        </p:txBody>
      </p:sp>
      <p:sp>
        <p:nvSpPr>
          <p:cNvPr id="337" name="Google Shape;337;p58"/>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21"/>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テストのルール</a:t>
            </a:r>
            <a:endParaRPr/>
          </a:p>
        </p:txBody>
      </p:sp>
      <p:sp>
        <p:nvSpPr>
          <p:cNvPr id="861" name="Google Shape;861;p12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862" name="Google Shape;862;p121"/>
          <p:cNvSpPr txBox="1"/>
          <p:nvPr/>
        </p:nvSpPr>
        <p:spPr>
          <a:xfrm>
            <a:off x="917550" y="2253300"/>
            <a:ext cx="11716800" cy="66933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None/>
            </a:pPr>
            <a:r>
              <a:t/>
            </a:r>
            <a:endParaRPr sz="3200"/>
          </a:p>
          <a:p>
            <a:pPr indent="0" lvl="0" marL="0" marR="0" rtl="0" algn="l">
              <a:lnSpc>
                <a:spcPct val="115000"/>
              </a:lnSpc>
              <a:spcBef>
                <a:spcPts val="0"/>
              </a:spcBef>
              <a:spcAft>
                <a:spcPts val="0"/>
              </a:spcAft>
              <a:buNone/>
            </a:pPr>
            <a:r>
              <a:rPr lang="en-US" sz="3200"/>
              <a:t>① はじめに「</a:t>
            </a:r>
            <a:r>
              <a:rPr lang="en-US" sz="3200">
                <a:solidFill>
                  <a:schemeClr val="accent5"/>
                </a:solidFill>
              </a:rPr>
              <a:t>名前</a:t>
            </a:r>
            <a:r>
              <a:rPr lang="en-US" sz="3200"/>
              <a:t>」と「</a:t>
            </a:r>
            <a:r>
              <a:rPr lang="en-US" sz="3200">
                <a:solidFill>
                  <a:schemeClr val="accent5"/>
                </a:solidFill>
              </a:rPr>
              <a:t>学籍番号</a:t>
            </a:r>
            <a:r>
              <a:rPr lang="en-US" sz="3200"/>
              <a:t>」を書いてください。</a:t>
            </a:r>
            <a:endParaRPr sz="3200"/>
          </a:p>
          <a:p>
            <a:pPr indent="0" lvl="0" marL="0" marR="0" rtl="0" algn="l">
              <a:lnSpc>
                <a:spcPct val="115000"/>
              </a:lnSpc>
              <a:spcBef>
                <a:spcPts val="1000"/>
              </a:spcBef>
              <a:spcAft>
                <a:spcPts val="0"/>
              </a:spcAft>
              <a:buNone/>
            </a:pPr>
            <a:r>
              <a:rPr lang="en-US" sz="3200"/>
              <a:t>②「</a:t>
            </a:r>
            <a:r>
              <a:rPr lang="en-US" sz="3200">
                <a:solidFill>
                  <a:schemeClr val="accent5"/>
                </a:solidFill>
              </a:rPr>
              <a:t>はじめてください</a:t>
            </a:r>
            <a:r>
              <a:rPr lang="en-US" sz="3200"/>
              <a:t>」と言ったら、</a:t>
            </a:r>
            <a:br>
              <a:rPr lang="en-US" sz="3200"/>
            </a:br>
            <a:r>
              <a:rPr lang="en-US" sz="3200"/>
              <a:t>	 問題を解きはじめてください。</a:t>
            </a:r>
            <a:endParaRPr sz="3200"/>
          </a:p>
          <a:p>
            <a:pPr indent="0" lvl="0" marL="0" marR="0" rtl="0" algn="l">
              <a:lnSpc>
                <a:spcPct val="115000"/>
              </a:lnSpc>
              <a:spcBef>
                <a:spcPts val="1000"/>
              </a:spcBef>
              <a:spcAft>
                <a:spcPts val="0"/>
              </a:spcAft>
              <a:buNone/>
            </a:pPr>
            <a:r>
              <a:rPr lang="en-US" sz="3200"/>
              <a:t>③ トイレへ行く場合は、その時点で</a:t>
            </a:r>
            <a:r>
              <a:rPr lang="en-US" sz="3200">
                <a:solidFill>
                  <a:schemeClr val="accent5"/>
                </a:solidFill>
              </a:rPr>
              <a:t>解答終了</a:t>
            </a:r>
            <a:r>
              <a:rPr lang="en-US" sz="3200"/>
              <a:t>となります。</a:t>
            </a:r>
            <a:br>
              <a:rPr lang="en-US" sz="3200"/>
            </a:br>
            <a:r>
              <a:rPr lang="en-US" sz="3200"/>
              <a:t>	 回答用紙を提出してください。</a:t>
            </a:r>
            <a:endParaRPr sz="3200"/>
          </a:p>
          <a:p>
            <a:pPr indent="0" lvl="0" marL="0" marR="0" rtl="0" algn="l">
              <a:lnSpc>
                <a:spcPct val="115000"/>
              </a:lnSpc>
              <a:spcBef>
                <a:spcPts val="1000"/>
              </a:spcBef>
              <a:spcAft>
                <a:spcPts val="0"/>
              </a:spcAft>
              <a:buNone/>
            </a:pPr>
            <a:r>
              <a:rPr lang="en-US" sz="3200">
                <a:solidFill>
                  <a:schemeClr val="dk1"/>
                </a:solidFill>
              </a:rPr>
              <a:t>④ 途中退出は</a:t>
            </a:r>
            <a:r>
              <a:rPr lang="en-US" sz="3200">
                <a:solidFill>
                  <a:schemeClr val="accent5"/>
                </a:solidFill>
              </a:rPr>
              <a:t>できません</a:t>
            </a:r>
            <a:r>
              <a:rPr lang="en-US" sz="3200">
                <a:solidFill>
                  <a:schemeClr val="dk1"/>
                </a:solidFill>
              </a:rPr>
              <a:t>。</a:t>
            </a:r>
            <a:endParaRPr sz="3200"/>
          </a:p>
          <a:p>
            <a:pPr indent="0" lvl="0" marL="0" marR="0" rtl="0" algn="l">
              <a:lnSpc>
                <a:spcPct val="115000"/>
              </a:lnSpc>
              <a:spcBef>
                <a:spcPts val="1000"/>
              </a:spcBef>
              <a:spcAft>
                <a:spcPts val="1000"/>
              </a:spcAft>
              <a:buNone/>
            </a:pPr>
            <a:r>
              <a:rPr lang="en-US" sz="3200"/>
              <a:t>⑤「</a:t>
            </a:r>
            <a:r>
              <a:rPr lang="en-US" sz="3200">
                <a:solidFill>
                  <a:schemeClr val="accent5"/>
                </a:solidFill>
              </a:rPr>
              <a:t>やめてください</a:t>
            </a:r>
            <a:r>
              <a:rPr lang="en-US" sz="3200"/>
              <a:t>」と言ったら、</a:t>
            </a:r>
            <a:br>
              <a:rPr lang="en-US" sz="3200"/>
            </a:br>
            <a:r>
              <a:rPr lang="en-US" sz="3200"/>
              <a:t>	 問題を解くのをやめ、ペンをおいてください。</a:t>
            </a:r>
            <a:endParaRPr sz="32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22"/>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b="0" i="0" lang="en-US" sz="6400" u="none" cap="none" strike="noStrike">
                <a:solidFill>
                  <a:srgbClr val="C63024"/>
                </a:solidFill>
                <a:latin typeface="Arial"/>
                <a:ea typeface="Arial"/>
                <a:cs typeface="Arial"/>
                <a:sym typeface="Arial"/>
              </a:rPr>
              <a:t>カンニングに関して</a:t>
            </a:r>
            <a:endParaRPr/>
          </a:p>
        </p:txBody>
      </p:sp>
      <p:sp>
        <p:nvSpPr>
          <p:cNvPr id="868" name="Google Shape;868;p122"/>
          <p:cNvSpPr txBox="1"/>
          <p:nvPr>
            <p:ph idx="1" type="body"/>
          </p:nvPr>
        </p:nvSpPr>
        <p:spPr>
          <a:xfrm>
            <a:off x="952500" y="2609850"/>
            <a:ext cx="11357100" cy="6286500"/>
          </a:xfrm>
          <a:prstGeom prst="rect">
            <a:avLst/>
          </a:prstGeom>
          <a:noFill/>
          <a:ln>
            <a:noFill/>
          </a:ln>
        </p:spPr>
        <p:txBody>
          <a:bodyPr anchorCtr="0" anchor="t" bIns="50800" lIns="50800" spcFirstLastPara="1" rIns="50800" wrap="square" tIns="50800">
            <a:noAutofit/>
          </a:bodyPr>
          <a:lstStyle/>
          <a:p>
            <a:pPr indent="0" lvl="0" marL="0" rtl="0" algn="l">
              <a:lnSpc>
                <a:spcPct val="100000"/>
              </a:lnSpc>
              <a:spcBef>
                <a:spcPts val="0"/>
              </a:spcBef>
              <a:spcAft>
                <a:spcPts val="0"/>
              </a:spcAft>
              <a:buClr>
                <a:srgbClr val="000000"/>
              </a:buClr>
              <a:buSzPts val="3200"/>
              <a:buFont typeface="Arial"/>
              <a:buNone/>
            </a:pPr>
            <a:r>
              <a:rPr lang="en-US">
                <a:latin typeface="Arial"/>
                <a:ea typeface="Arial"/>
                <a:cs typeface="Arial"/>
                <a:sym typeface="Arial"/>
              </a:rPr>
              <a:t>以下をした場合、その場で</a:t>
            </a:r>
            <a:r>
              <a:rPr lang="en-US" u="sng">
                <a:solidFill>
                  <a:schemeClr val="accent5"/>
                </a:solidFill>
              </a:rPr>
              <a:t>回答終了で０点</a:t>
            </a:r>
            <a:r>
              <a:rPr lang="en-US">
                <a:latin typeface="Arial"/>
                <a:ea typeface="Arial"/>
                <a:cs typeface="Arial"/>
                <a:sym typeface="Arial"/>
              </a:rPr>
              <a:t>になります</a:t>
            </a:r>
            <a:endParaRPr/>
          </a:p>
          <a:p>
            <a:pPr indent="-395110" lvl="0" marL="395110" rtl="0" algn="l">
              <a:lnSpc>
                <a:spcPct val="100000"/>
              </a:lnSpc>
              <a:spcBef>
                <a:spcPts val="2400"/>
              </a:spcBef>
              <a:spcAft>
                <a:spcPts val="0"/>
              </a:spcAft>
              <a:buClr>
                <a:schemeClr val="dk1"/>
              </a:buClr>
              <a:buSzPts val="2560"/>
              <a:buFont typeface="Arial"/>
              <a:buChar char="•"/>
            </a:pPr>
            <a:r>
              <a:rPr lang="en-US">
                <a:solidFill>
                  <a:schemeClr val="accent5"/>
                </a:solidFill>
              </a:rPr>
              <a:t>学生同士で会話</a:t>
            </a:r>
            <a:r>
              <a:rPr b="0" i="0" lang="en-US" sz="3200" u="none" cap="none" strike="noStrike">
                <a:solidFill>
                  <a:srgbClr val="000000"/>
                </a:solidFill>
                <a:latin typeface="Arial"/>
                <a:ea typeface="Arial"/>
                <a:cs typeface="Arial"/>
                <a:sym typeface="Arial"/>
              </a:rPr>
              <a:t>をした場合　　　　→ </a:t>
            </a:r>
            <a:r>
              <a:rPr lang="en-US">
                <a:solidFill>
                  <a:schemeClr val="accent5"/>
                </a:solidFill>
              </a:rPr>
              <a:t>会話をした2人</a:t>
            </a:r>
            <a:endParaRPr>
              <a:solidFill>
                <a:schemeClr val="accent5"/>
              </a:solidFill>
            </a:endParaRPr>
          </a:p>
          <a:p>
            <a:pPr indent="-395110" lvl="0" marL="395110" rtl="0" algn="l">
              <a:lnSpc>
                <a:spcPct val="100000"/>
              </a:lnSpc>
              <a:spcBef>
                <a:spcPts val="2400"/>
              </a:spcBef>
              <a:spcAft>
                <a:spcPts val="0"/>
              </a:spcAft>
              <a:buClr>
                <a:schemeClr val="dk1"/>
              </a:buClr>
              <a:buSzPts val="2560"/>
              <a:buFont typeface="Arial"/>
              <a:buChar char="•"/>
            </a:pPr>
            <a:r>
              <a:rPr lang="en-US">
                <a:solidFill>
                  <a:schemeClr val="accent5"/>
                </a:solidFill>
              </a:rPr>
              <a:t>ノート、パソコン</a:t>
            </a:r>
            <a:r>
              <a:rPr lang="en-US">
                <a:solidFill>
                  <a:schemeClr val="accent5"/>
                </a:solidFill>
              </a:rPr>
              <a:t>等を見た</a:t>
            </a:r>
            <a:r>
              <a:rPr lang="en-US">
                <a:solidFill>
                  <a:schemeClr val="dk1"/>
                </a:solidFill>
              </a:rPr>
              <a:t>場合　　→</a:t>
            </a:r>
            <a:r>
              <a:rPr lang="en-US">
                <a:solidFill>
                  <a:schemeClr val="accent5"/>
                </a:solidFill>
              </a:rPr>
              <a:t>見た人</a:t>
            </a:r>
            <a:endParaRPr>
              <a:solidFill>
                <a:schemeClr val="accent5"/>
              </a:solidFill>
            </a:endParaRPr>
          </a:p>
          <a:p>
            <a:pPr indent="-395110" lvl="0" marL="395110" rtl="0" algn="l">
              <a:lnSpc>
                <a:spcPct val="100000"/>
              </a:lnSpc>
              <a:spcBef>
                <a:spcPts val="2400"/>
              </a:spcBef>
              <a:spcAft>
                <a:spcPts val="0"/>
              </a:spcAft>
              <a:buClr>
                <a:schemeClr val="dk1"/>
              </a:buClr>
              <a:buSzPts val="2560"/>
              <a:buFont typeface="Arial"/>
              <a:buChar char="•"/>
            </a:pPr>
            <a:r>
              <a:rPr b="0" i="0" lang="en-US" sz="3200" u="none" cap="none" strike="noStrike">
                <a:solidFill>
                  <a:srgbClr val="000000"/>
                </a:solidFill>
                <a:latin typeface="Arial"/>
                <a:ea typeface="Arial"/>
                <a:cs typeface="Arial"/>
                <a:sym typeface="Arial"/>
              </a:rPr>
              <a:t>他の人に</a:t>
            </a:r>
            <a:r>
              <a:rPr lang="en-US">
                <a:solidFill>
                  <a:schemeClr val="accent5"/>
                </a:solidFill>
              </a:rPr>
              <a:t>テスト用紙を見せた</a:t>
            </a:r>
            <a:r>
              <a:rPr b="0" i="0" lang="en-US" sz="3200" u="none" cap="none" strike="noStrike">
                <a:solidFill>
                  <a:srgbClr val="000000"/>
                </a:solidFill>
                <a:latin typeface="Arial"/>
                <a:ea typeface="Arial"/>
                <a:cs typeface="Arial"/>
                <a:sym typeface="Arial"/>
              </a:rPr>
              <a:t>場合　→ </a:t>
            </a:r>
            <a:r>
              <a:rPr lang="en-US">
                <a:solidFill>
                  <a:schemeClr val="accent5"/>
                </a:solidFill>
              </a:rPr>
              <a:t>見せた人、見た人</a:t>
            </a:r>
            <a:endParaRPr/>
          </a:p>
          <a:p>
            <a:pPr indent="-395110" lvl="0" marL="395110" rtl="0" algn="l">
              <a:lnSpc>
                <a:spcPct val="100000"/>
              </a:lnSpc>
              <a:spcBef>
                <a:spcPts val="2400"/>
              </a:spcBef>
              <a:spcAft>
                <a:spcPts val="0"/>
              </a:spcAft>
              <a:buClr>
                <a:schemeClr val="dk1"/>
              </a:buClr>
              <a:buSzPts val="2560"/>
              <a:buFont typeface="Arial"/>
              <a:buChar char="•"/>
            </a:pPr>
            <a:r>
              <a:rPr b="0" i="0" lang="en-US" sz="3200" u="none" cap="none" strike="noStrike">
                <a:solidFill>
                  <a:srgbClr val="000000"/>
                </a:solidFill>
                <a:latin typeface="Arial"/>
                <a:ea typeface="Arial"/>
                <a:cs typeface="Arial"/>
                <a:sym typeface="Arial"/>
              </a:rPr>
              <a:t>他の人の</a:t>
            </a:r>
            <a:r>
              <a:rPr lang="en-US">
                <a:solidFill>
                  <a:schemeClr val="accent5"/>
                </a:solidFill>
              </a:rPr>
              <a:t>テスト用紙を見た</a:t>
            </a:r>
            <a:r>
              <a:rPr b="0" i="0" lang="en-US" sz="3200" u="none" cap="none" strike="noStrike">
                <a:solidFill>
                  <a:srgbClr val="000000"/>
                </a:solidFill>
                <a:latin typeface="Arial"/>
                <a:ea typeface="Arial"/>
                <a:cs typeface="Arial"/>
                <a:sym typeface="Arial"/>
              </a:rPr>
              <a:t>場合　　→ </a:t>
            </a:r>
            <a:r>
              <a:rPr lang="en-US">
                <a:solidFill>
                  <a:schemeClr val="accent5"/>
                </a:solidFill>
              </a:rPr>
              <a:t>見た人</a:t>
            </a:r>
            <a:endParaRPr/>
          </a:p>
          <a:p>
            <a:pPr indent="-395110" lvl="0" marL="395110" rtl="0" algn="l">
              <a:lnSpc>
                <a:spcPct val="100000"/>
              </a:lnSpc>
              <a:spcBef>
                <a:spcPts val="2400"/>
              </a:spcBef>
              <a:spcAft>
                <a:spcPts val="0"/>
              </a:spcAft>
              <a:buClr>
                <a:schemeClr val="dk1"/>
              </a:buClr>
              <a:buSzPts val="2560"/>
              <a:buFont typeface="Arial"/>
              <a:buChar char="•"/>
            </a:pPr>
            <a:r>
              <a:rPr b="0" i="0" lang="en-US" sz="3200" u="none" cap="none" strike="noStrike">
                <a:solidFill>
                  <a:srgbClr val="000000"/>
                </a:solidFill>
                <a:latin typeface="Arial"/>
                <a:ea typeface="Arial"/>
                <a:cs typeface="Arial"/>
                <a:sym typeface="Arial"/>
              </a:rPr>
              <a:t>筆記用具(鉛筆・消しゴム)の</a:t>
            </a:r>
            <a:r>
              <a:rPr lang="en-US">
                <a:solidFill>
                  <a:schemeClr val="accent5"/>
                </a:solidFill>
              </a:rPr>
              <a:t>貸し借りをした</a:t>
            </a:r>
            <a:r>
              <a:rPr b="0" i="0" lang="en-US" sz="3200" u="none" cap="none" strike="noStrike">
                <a:solidFill>
                  <a:srgbClr val="000000"/>
                </a:solidFill>
                <a:latin typeface="Arial"/>
                <a:ea typeface="Arial"/>
                <a:cs typeface="Arial"/>
                <a:sym typeface="Arial"/>
              </a:rPr>
              <a:t>場合</a:t>
            </a:r>
            <a:br>
              <a:rPr b="0" i="0" lang="en-US" sz="3200" u="none" cap="none" strike="noStrike">
                <a:solidFill>
                  <a:srgbClr val="000000"/>
                </a:solidFill>
                <a:latin typeface="Arial"/>
                <a:ea typeface="Arial"/>
                <a:cs typeface="Arial"/>
                <a:sym typeface="Arial"/>
              </a:rPr>
            </a:br>
            <a:r>
              <a:rPr b="0" i="0" lang="en-US" sz="3200" u="none" cap="none" strike="noStrike">
                <a:solidFill>
                  <a:srgbClr val="000000"/>
                </a:solidFill>
                <a:latin typeface="Arial"/>
                <a:ea typeface="Arial"/>
                <a:cs typeface="Arial"/>
                <a:sym typeface="Arial"/>
              </a:rPr>
              <a:t>　　　　　　　　　　　　　　　　→ </a:t>
            </a:r>
            <a:r>
              <a:rPr lang="en-US">
                <a:solidFill>
                  <a:schemeClr val="accent5"/>
                </a:solidFill>
              </a:rPr>
              <a:t>貸した人、借りた人</a:t>
            </a:r>
            <a:endParaRPr/>
          </a:p>
        </p:txBody>
      </p:sp>
      <p:sp>
        <p:nvSpPr>
          <p:cNvPr id="869" name="Google Shape;869;p12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870" name="Google Shape;870;p122"/>
          <p:cNvSpPr/>
          <p:nvPr/>
        </p:nvSpPr>
        <p:spPr>
          <a:xfrm>
            <a:off x="1029658" y="7747000"/>
            <a:ext cx="11202900" cy="1245900"/>
          </a:xfrm>
          <a:prstGeom prst="rect">
            <a:avLst/>
          </a:prstGeom>
          <a:solidFill>
            <a:schemeClr val="accent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Clr>
                <a:srgbClr val="FFFFFF"/>
              </a:buClr>
              <a:buSzPts val="2800"/>
              <a:buFont typeface="Arial"/>
              <a:buNone/>
            </a:pPr>
            <a:r>
              <a:rPr b="0" i="0" lang="en-US" sz="2800" u="none" cap="none" strike="noStrike">
                <a:solidFill>
                  <a:srgbClr val="FFFFFF"/>
                </a:solidFill>
                <a:latin typeface="Arial"/>
                <a:ea typeface="Arial"/>
                <a:cs typeface="Arial"/>
                <a:sym typeface="Arial"/>
              </a:rPr>
              <a:t>【！！警告！！】</a:t>
            </a:r>
            <a:endParaRPr/>
          </a:p>
          <a:p>
            <a:pPr indent="0" lvl="0" marL="0" marR="0" rtl="0" algn="ctr">
              <a:lnSpc>
                <a:spcPct val="115000"/>
              </a:lnSpc>
              <a:spcBef>
                <a:spcPts val="0"/>
              </a:spcBef>
              <a:spcAft>
                <a:spcPts val="0"/>
              </a:spcAft>
              <a:buClr>
                <a:srgbClr val="FFFFFF"/>
              </a:buClr>
              <a:buSzPts val="2800"/>
              <a:buFont typeface="Arial"/>
              <a:buNone/>
            </a:pPr>
            <a:r>
              <a:rPr b="0" i="0" lang="en-US" sz="2800" u="none" cap="none" strike="noStrike">
                <a:solidFill>
                  <a:srgbClr val="FFFFFF"/>
                </a:solidFill>
                <a:latin typeface="Arial"/>
                <a:ea typeface="Arial"/>
                <a:cs typeface="Arial"/>
                <a:sym typeface="Arial"/>
              </a:rPr>
              <a:t>どんな理由であれ、カンニングになった人の"言い訳"は聞きません。</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3"/>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Clr>
                <a:schemeClr val="accent5"/>
              </a:buClr>
              <a:buSzPts val="5760"/>
              <a:buFont typeface="Arial"/>
              <a:buNone/>
            </a:pPr>
            <a:r>
              <a:rPr lang="en-US" sz="5560">
                <a:solidFill>
                  <a:schemeClr val="accent5"/>
                </a:solidFill>
              </a:rPr>
              <a:t>中間テスト</a:t>
            </a:r>
            <a:r>
              <a:rPr b="0" i="0" lang="en-US" sz="5560" u="none" cap="none" strike="noStrike">
                <a:solidFill>
                  <a:schemeClr val="accent5"/>
                </a:solidFill>
                <a:latin typeface="Arial"/>
                <a:ea typeface="Arial"/>
                <a:cs typeface="Arial"/>
                <a:sym typeface="Arial"/>
              </a:rPr>
              <a:t>に</a:t>
            </a:r>
            <a:r>
              <a:rPr lang="en-US" sz="5560">
                <a:solidFill>
                  <a:schemeClr val="accent5"/>
                </a:solidFill>
              </a:rPr>
              <a:t>向けて</a:t>
            </a:r>
            <a:endParaRPr sz="5560">
              <a:solidFill>
                <a:schemeClr val="accent5"/>
              </a:solidFill>
            </a:endParaRPr>
          </a:p>
          <a:p>
            <a:pPr indent="0" lvl="0" marL="0" marR="0" rtl="0" algn="ctr">
              <a:lnSpc>
                <a:spcPct val="115000"/>
              </a:lnSpc>
              <a:spcBef>
                <a:spcPts val="0"/>
              </a:spcBef>
              <a:spcAft>
                <a:spcPts val="0"/>
              </a:spcAft>
              <a:buClr>
                <a:schemeClr val="accent5"/>
              </a:buClr>
              <a:buSzPts val="5760"/>
              <a:buFont typeface="Arial"/>
              <a:buNone/>
            </a:pPr>
            <a:r>
              <a:rPr lang="en-US" sz="5560">
                <a:solidFill>
                  <a:schemeClr val="accent5"/>
                </a:solidFill>
              </a:rPr>
              <a:t>しっかりと復習しましょう！</a:t>
            </a:r>
            <a:endParaRPr sz="5020"/>
          </a:p>
        </p:txBody>
      </p:sp>
      <p:sp>
        <p:nvSpPr>
          <p:cNvPr id="876" name="Google Shape;876;p123"/>
          <p:cNvSpPr txBox="1"/>
          <p:nvPr/>
        </p:nvSpPr>
        <p:spPr>
          <a:xfrm>
            <a:off x="716300" y="7575425"/>
            <a:ext cx="11572200" cy="8004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rgbClr val="E02000"/>
                </a:solidFill>
              </a:rPr>
              <a:t>Chúc các em ôn tập chuẩn bị tốt cho kỳ thi!</a:t>
            </a:r>
            <a:endParaRPr sz="4000">
              <a:solidFill>
                <a:srgbClr val="E02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9"/>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ノート作成</a:t>
            </a:r>
            <a:endParaRPr/>
          </a:p>
        </p:txBody>
      </p:sp>
      <p:sp>
        <p:nvSpPr>
          <p:cNvPr id="343" name="Google Shape;343;p59"/>
          <p:cNvSpPr txBox="1"/>
          <p:nvPr>
            <p:ph idx="1" type="body"/>
          </p:nvPr>
        </p:nvSpPr>
        <p:spPr>
          <a:xfrm>
            <a:off x="696675" y="2454225"/>
            <a:ext cx="11900100" cy="7098600"/>
          </a:xfrm>
          <a:prstGeom prst="rect">
            <a:avLst/>
          </a:prstGeom>
          <a:noFill/>
          <a:ln>
            <a:noFill/>
          </a:ln>
        </p:spPr>
        <p:txBody>
          <a:bodyPr anchorCtr="0" anchor="t" bIns="50800" lIns="50800" spcFirstLastPara="1" rIns="50800" wrap="square" tIns="50800">
            <a:noAutofit/>
          </a:bodyPr>
          <a:lstStyle/>
          <a:p>
            <a:pPr indent="-469900" lvl="0" marL="457200" rtl="0" algn="l">
              <a:lnSpc>
                <a:spcPct val="150000"/>
              </a:lnSpc>
              <a:spcBef>
                <a:spcPts val="2400"/>
              </a:spcBef>
              <a:spcAft>
                <a:spcPts val="0"/>
              </a:spcAft>
              <a:buSzPts val="3800"/>
              <a:buAutoNum type="arabicPeriod"/>
            </a:pPr>
            <a:r>
              <a:rPr lang="en-US" sz="3400">
                <a:solidFill>
                  <a:schemeClr val="accent5"/>
                </a:solidFill>
              </a:rPr>
              <a:t>(公開用）</a:t>
            </a:r>
            <a:r>
              <a:rPr lang="en-US" sz="3400">
                <a:solidFill>
                  <a:schemeClr val="accent5"/>
                </a:solidFill>
              </a:rPr>
              <a:t>9.3_暗号化と認証(2)</a:t>
            </a:r>
            <a:r>
              <a:rPr lang="en-US" sz="3400"/>
              <a:t>のファイルを開き</a:t>
            </a:r>
            <a:br>
              <a:rPr lang="en-US" sz="3400"/>
            </a:br>
            <a:r>
              <a:rPr lang="en-US" sz="3400"/>
              <a:t>コピーします。</a:t>
            </a:r>
            <a:endParaRPr sz="3400"/>
          </a:p>
          <a:p>
            <a:pPr indent="-444500" lvl="0" marL="457200" rtl="0" algn="l">
              <a:lnSpc>
                <a:spcPct val="150000"/>
              </a:lnSpc>
              <a:spcBef>
                <a:spcPts val="0"/>
              </a:spcBef>
              <a:spcAft>
                <a:spcPts val="0"/>
              </a:spcAft>
              <a:buClr>
                <a:schemeClr val="dk1"/>
              </a:buClr>
              <a:buSzPts val="3400"/>
              <a:buAutoNum type="arabicPeriod"/>
            </a:pPr>
            <a:r>
              <a:rPr lang="en-US" sz="3400">
                <a:solidFill>
                  <a:schemeClr val="dk1"/>
                </a:solidFill>
              </a:rPr>
              <a:t>自分用のフォルダーに格納します</a:t>
            </a:r>
            <a:endParaRPr sz="3400">
              <a:solidFill>
                <a:schemeClr val="dk1"/>
              </a:solidFill>
            </a:endParaRPr>
          </a:p>
          <a:p>
            <a:pPr indent="-444500" lvl="0" marL="457200" rtl="0" algn="l">
              <a:lnSpc>
                <a:spcPct val="150000"/>
              </a:lnSpc>
              <a:spcBef>
                <a:spcPts val="0"/>
              </a:spcBef>
              <a:spcAft>
                <a:spcPts val="0"/>
              </a:spcAft>
              <a:buClr>
                <a:schemeClr val="dk1"/>
              </a:buClr>
              <a:buSzPts val="3400"/>
              <a:buAutoNum type="arabicPeriod"/>
            </a:pPr>
            <a:r>
              <a:rPr lang="en-US" sz="3400">
                <a:solidFill>
                  <a:schemeClr val="dk1"/>
                </a:solidFill>
              </a:rPr>
              <a:t>自分が作成したファイルに自由に書き込めます</a:t>
            </a:r>
            <a:endParaRPr sz="3400">
              <a:solidFill>
                <a:schemeClr val="dk1"/>
              </a:solidFill>
            </a:endParaRPr>
          </a:p>
        </p:txBody>
      </p:sp>
      <p:sp>
        <p:nvSpPr>
          <p:cNvPr id="344" name="Google Shape;344;p5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0"/>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solidFill>
                  <a:srgbClr val="C63024"/>
                </a:solidFill>
              </a:rPr>
              <a:t>タイピング練習</a:t>
            </a:r>
            <a:endParaRPr b="1"/>
          </a:p>
        </p:txBody>
      </p:sp>
      <p:sp>
        <p:nvSpPr>
          <p:cNvPr id="350" name="Google Shape;350;p60"/>
          <p:cNvSpPr txBox="1"/>
          <p:nvPr>
            <p:ph idx="12" type="sldNum"/>
          </p:nvPr>
        </p:nvSpPr>
        <p:spPr>
          <a:xfrm>
            <a:off x="12268604" y="9114940"/>
            <a:ext cx="449100" cy="4104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